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3"/>
  </p:sldMasterIdLst>
  <p:notesMasterIdLst>
    <p:notesMasterId r:id="rId20"/>
  </p:notesMasterIdLst>
  <p:sldIdLst>
    <p:sldId id="256" r:id="rId4"/>
    <p:sldId id="257" r:id="rId5"/>
    <p:sldId id="258" r:id="rId6"/>
    <p:sldId id="260" r:id="rId7"/>
    <p:sldId id="261" r:id="rId8"/>
    <p:sldId id="259" r:id="rId9"/>
    <p:sldId id="268" r:id="rId10"/>
    <p:sldId id="301" r:id="rId11"/>
    <p:sldId id="274" r:id="rId12"/>
    <p:sldId id="262" r:id="rId13"/>
    <p:sldId id="267" r:id="rId14"/>
    <p:sldId id="278" r:id="rId15"/>
    <p:sldId id="263" r:id="rId16"/>
    <p:sldId id="265" r:id="rId17"/>
    <p:sldId id="276" r:id="rId18"/>
    <p:sldId id="302" r:id="rId19"/>
  </p:sldIdLst>
  <p:sldSz cx="9144000" cy="5143500" type="screen16x9"/>
  <p:notesSz cx="6858000" cy="9144000"/>
  <p:embeddedFontLst>
    <p:embeddedFont>
      <p:font typeface="Assistant" pitchFamily="2" charset="-79"/>
      <p:regular r:id="rId21"/>
      <p:bold r:id="rId22"/>
    </p:embeddedFont>
    <p:embeddedFont>
      <p:font typeface="Bebas Neue" panose="020B0606020202050201" pitchFamily="34" charset="77"/>
      <p:regular r:id="rId23"/>
    </p:embeddedFont>
    <p:embeddedFont>
      <p:font typeface="Cinzel Decorative" pitchFamily="2" charset="77"/>
      <p:regular r:id="rId24"/>
      <p:bold r:id="rId25"/>
    </p:embeddedFont>
    <p:embeddedFont>
      <p:font typeface="Roboto Condensed Light" panose="020F0302020204030204" pitchFamily="34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54FD"/>
    <a:srgbClr val="DCA6EE"/>
    <a:srgbClr val="FBF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90F96-CB90-48D5-BC5E-5441A05630EF}">
  <a:tblStyle styleId="{08E90F96-CB90-48D5-BC5E-5441A05630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5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9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bc7a0f1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dbc7a0f1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dbc7a0f13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dbc7a0f13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dbc7a0f13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dbc7a0f13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dbc7a0f13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dbc7a0f13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bc7a0f13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dbc7a0f13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dbc7a0f13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dbc7a0f13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d6c00e73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bd6c00e73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dbcd96cc4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dbcd96cc4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bc7a0f13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dbc7a0f13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59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dbc7a0f13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dbc7a0f13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95700" y="974275"/>
            <a:ext cx="5352600" cy="16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550" y="36934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357800" y="297142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09426" y="4380477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96550" y="4214271"/>
            <a:ext cx="163697" cy="16620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09426" y="390540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320789" y="4275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67023" y="2822476"/>
            <a:ext cx="146704" cy="14895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1655200" y="3085500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1655300" y="1607100"/>
            <a:ext cx="5833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63" name="Google Shape;163;p15"/>
          <p:cNvGrpSpPr/>
          <p:nvPr/>
        </p:nvGrpSpPr>
        <p:grpSpPr>
          <a:xfrm>
            <a:off x="713100" y="539400"/>
            <a:ext cx="685764" cy="860293"/>
            <a:chOff x="713100" y="539400"/>
            <a:chExt cx="685764" cy="860293"/>
          </a:xfrm>
        </p:grpSpPr>
        <p:sp>
          <p:nvSpPr>
            <p:cNvPr id="164" name="Google Shape;164;p15"/>
            <p:cNvSpPr/>
            <p:nvPr/>
          </p:nvSpPr>
          <p:spPr>
            <a:xfrm flipH="1">
              <a:off x="1190207" y="53940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flipH="1">
              <a:off x="713100" y="751255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 flipH="1">
              <a:off x="863212" y="1187831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7935482" y="3615075"/>
            <a:ext cx="495426" cy="989018"/>
            <a:chOff x="7935482" y="3615075"/>
            <a:chExt cx="495426" cy="989018"/>
          </a:xfrm>
        </p:grpSpPr>
        <p:sp>
          <p:nvSpPr>
            <p:cNvPr id="168" name="Google Shape;168;p15"/>
            <p:cNvSpPr/>
            <p:nvPr/>
          </p:nvSpPr>
          <p:spPr>
            <a:xfrm flipH="1">
              <a:off x="8222250" y="402673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 flipH="1">
              <a:off x="7935482" y="3615075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 flipH="1">
              <a:off x="7935487" y="4392231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title"/>
          </p:nvPr>
        </p:nvSpPr>
        <p:spPr>
          <a:xfrm>
            <a:off x="720000" y="1214250"/>
            <a:ext cx="4067400" cy="17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1"/>
          </p:nvPr>
        </p:nvSpPr>
        <p:spPr>
          <a:xfrm>
            <a:off x="720000" y="2924575"/>
            <a:ext cx="4067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16"/>
          <p:cNvGrpSpPr/>
          <p:nvPr/>
        </p:nvGrpSpPr>
        <p:grpSpPr>
          <a:xfrm>
            <a:off x="425750" y="4094568"/>
            <a:ext cx="577231" cy="590850"/>
            <a:chOff x="425750" y="4094568"/>
            <a:chExt cx="577231" cy="590850"/>
          </a:xfrm>
        </p:grpSpPr>
        <p:sp>
          <p:nvSpPr>
            <p:cNvPr id="176" name="Google Shape;176;p16"/>
            <p:cNvSpPr/>
            <p:nvPr/>
          </p:nvSpPr>
          <p:spPr>
            <a:xfrm>
              <a:off x="512626" y="4361924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25750" y="4094568"/>
              <a:ext cx="160181" cy="162637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842800" y="4522780"/>
              <a:ext cx="160181" cy="162637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16"/>
          <p:cNvSpPr/>
          <p:nvPr/>
        </p:nvSpPr>
        <p:spPr>
          <a:xfrm flipH="1">
            <a:off x="921757" y="539400"/>
            <a:ext cx="208657" cy="21186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/>
          <p:nvPr/>
        </p:nvSpPr>
        <p:spPr>
          <a:xfrm flipH="1">
            <a:off x="608775" y="838130"/>
            <a:ext cx="208657" cy="21186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361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615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864660" y="5393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632347" y="82427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864660" y="109705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"/>
          <p:cNvSpPr/>
          <p:nvPr/>
        </p:nvSpPr>
        <p:spPr>
          <a:xfrm flipH="1">
            <a:off x="8122050" y="4404114"/>
            <a:ext cx="196947" cy="19998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"/>
          <p:cNvSpPr/>
          <p:nvPr/>
        </p:nvSpPr>
        <p:spPr>
          <a:xfrm flipH="1">
            <a:off x="8362982" y="4255475"/>
            <a:ext cx="146394" cy="148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7"/>
          <p:cNvSpPr/>
          <p:nvPr/>
        </p:nvSpPr>
        <p:spPr>
          <a:xfrm flipH="1">
            <a:off x="8122050" y="3979250"/>
            <a:ext cx="196947" cy="19998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 idx="2"/>
          </p:nvPr>
        </p:nvSpPr>
        <p:spPr>
          <a:xfrm>
            <a:off x="720000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1"/>
          </p:nvPr>
        </p:nvSpPr>
        <p:spPr>
          <a:xfrm>
            <a:off x="720000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3"/>
          </p:nvPr>
        </p:nvSpPr>
        <p:spPr>
          <a:xfrm>
            <a:off x="3419221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4"/>
          </p:nvPr>
        </p:nvSpPr>
        <p:spPr>
          <a:xfrm>
            <a:off x="3419221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5"/>
          </p:nvPr>
        </p:nvSpPr>
        <p:spPr>
          <a:xfrm>
            <a:off x="6118448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6"/>
          </p:nvPr>
        </p:nvSpPr>
        <p:spPr>
          <a:xfrm>
            <a:off x="6118449" y="3171600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" name="Google Shape;211;p19"/>
          <p:cNvGrpSpPr/>
          <p:nvPr/>
        </p:nvGrpSpPr>
        <p:grpSpPr>
          <a:xfrm flipH="1">
            <a:off x="509586" y="864372"/>
            <a:ext cx="219549" cy="440548"/>
            <a:chOff x="3078475" y="5013825"/>
            <a:chExt cx="94625" cy="189875"/>
          </a:xfrm>
        </p:grpSpPr>
        <p:sp>
          <p:nvSpPr>
            <p:cNvPr id="212" name="Google Shape;212;p19"/>
            <p:cNvSpPr/>
            <p:nvPr/>
          </p:nvSpPr>
          <p:spPr>
            <a:xfrm>
              <a:off x="3078475" y="5013825"/>
              <a:ext cx="94625" cy="189875"/>
            </a:xfrm>
            <a:custGeom>
              <a:avLst/>
              <a:gdLst/>
              <a:ahLst/>
              <a:cxnLst/>
              <a:rect l="l" t="t" r="r" b="b"/>
              <a:pathLst>
                <a:path w="3785" h="7595" extrusionOk="0">
                  <a:moveTo>
                    <a:pt x="2231" y="402"/>
                  </a:moveTo>
                  <a:cubicBezTo>
                    <a:pt x="2331" y="402"/>
                    <a:pt x="2406" y="427"/>
                    <a:pt x="2481" y="452"/>
                  </a:cubicBezTo>
                  <a:cubicBezTo>
                    <a:pt x="2532" y="452"/>
                    <a:pt x="2557" y="477"/>
                    <a:pt x="2607" y="477"/>
                  </a:cubicBezTo>
                  <a:cubicBezTo>
                    <a:pt x="2657" y="502"/>
                    <a:pt x="2707" y="527"/>
                    <a:pt x="2757" y="552"/>
                  </a:cubicBezTo>
                  <a:cubicBezTo>
                    <a:pt x="2782" y="577"/>
                    <a:pt x="2832" y="602"/>
                    <a:pt x="2857" y="627"/>
                  </a:cubicBezTo>
                  <a:cubicBezTo>
                    <a:pt x="2882" y="652"/>
                    <a:pt x="2933" y="677"/>
                    <a:pt x="2958" y="702"/>
                  </a:cubicBezTo>
                  <a:cubicBezTo>
                    <a:pt x="3008" y="752"/>
                    <a:pt x="3058" y="803"/>
                    <a:pt x="3108" y="878"/>
                  </a:cubicBezTo>
                  <a:cubicBezTo>
                    <a:pt x="3133" y="903"/>
                    <a:pt x="3158" y="953"/>
                    <a:pt x="3183" y="1003"/>
                  </a:cubicBezTo>
                  <a:cubicBezTo>
                    <a:pt x="3233" y="1053"/>
                    <a:pt x="3258" y="1103"/>
                    <a:pt x="3283" y="1179"/>
                  </a:cubicBezTo>
                  <a:cubicBezTo>
                    <a:pt x="3308" y="1204"/>
                    <a:pt x="3308" y="1229"/>
                    <a:pt x="3334" y="1254"/>
                  </a:cubicBezTo>
                  <a:cubicBezTo>
                    <a:pt x="3308" y="1254"/>
                    <a:pt x="3308" y="1229"/>
                    <a:pt x="3283" y="1229"/>
                  </a:cubicBezTo>
                  <a:cubicBezTo>
                    <a:pt x="3208" y="1153"/>
                    <a:pt x="3133" y="1103"/>
                    <a:pt x="3033" y="1078"/>
                  </a:cubicBezTo>
                  <a:cubicBezTo>
                    <a:pt x="2933" y="1028"/>
                    <a:pt x="2807" y="1003"/>
                    <a:pt x="2707" y="1003"/>
                  </a:cubicBezTo>
                  <a:cubicBezTo>
                    <a:pt x="2582" y="1003"/>
                    <a:pt x="2431" y="1053"/>
                    <a:pt x="2331" y="1103"/>
                  </a:cubicBezTo>
                  <a:cubicBezTo>
                    <a:pt x="2281" y="1153"/>
                    <a:pt x="2231" y="1179"/>
                    <a:pt x="2181" y="1229"/>
                  </a:cubicBezTo>
                  <a:cubicBezTo>
                    <a:pt x="2181" y="1179"/>
                    <a:pt x="2156" y="1128"/>
                    <a:pt x="2131" y="1103"/>
                  </a:cubicBezTo>
                  <a:cubicBezTo>
                    <a:pt x="2131" y="1028"/>
                    <a:pt x="2105" y="978"/>
                    <a:pt x="2080" y="928"/>
                  </a:cubicBezTo>
                  <a:cubicBezTo>
                    <a:pt x="2055" y="903"/>
                    <a:pt x="2030" y="853"/>
                    <a:pt x="2005" y="803"/>
                  </a:cubicBezTo>
                  <a:cubicBezTo>
                    <a:pt x="1980" y="778"/>
                    <a:pt x="1930" y="752"/>
                    <a:pt x="1905" y="702"/>
                  </a:cubicBezTo>
                  <a:cubicBezTo>
                    <a:pt x="1855" y="677"/>
                    <a:pt x="1805" y="627"/>
                    <a:pt x="1730" y="627"/>
                  </a:cubicBezTo>
                  <a:cubicBezTo>
                    <a:pt x="1679" y="602"/>
                    <a:pt x="1629" y="577"/>
                    <a:pt x="1554" y="577"/>
                  </a:cubicBezTo>
                  <a:lnTo>
                    <a:pt x="1479" y="577"/>
                  </a:lnTo>
                  <a:cubicBezTo>
                    <a:pt x="1479" y="577"/>
                    <a:pt x="1504" y="552"/>
                    <a:pt x="1529" y="552"/>
                  </a:cubicBezTo>
                  <a:cubicBezTo>
                    <a:pt x="1554" y="527"/>
                    <a:pt x="1579" y="502"/>
                    <a:pt x="1629" y="502"/>
                  </a:cubicBezTo>
                  <a:cubicBezTo>
                    <a:pt x="1679" y="477"/>
                    <a:pt x="1704" y="452"/>
                    <a:pt x="1755" y="452"/>
                  </a:cubicBezTo>
                  <a:cubicBezTo>
                    <a:pt x="1830" y="427"/>
                    <a:pt x="1880" y="402"/>
                    <a:pt x="1955" y="402"/>
                  </a:cubicBezTo>
                  <a:close/>
                  <a:moveTo>
                    <a:pt x="1679" y="878"/>
                  </a:moveTo>
                  <a:cubicBezTo>
                    <a:pt x="1704" y="903"/>
                    <a:pt x="1730" y="903"/>
                    <a:pt x="1730" y="903"/>
                  </a:cubicBezTo>
                  <a:cubicBezTo>
                    <a:pt x="1755" y="928"/>
                    <a:pt x="1780" y="928"/>
                    <a:pt x="1805" y="953"/>
                  </a:cubicBezTo>
                  <a:cubicBezTo>
                    <a:pt x="1805" y="953"/>
                    <a:pt x="1830" y="978"/>
                    <a:pt x="1830" y="978"/>
                  </a:cubicBezTo>
                  <a:cubicBezTo>
                    <a:pt x="1855" y="978"/>
                    <a:pt x="1855" y="1003"/>
                    <a:pt x="1855" y="1003"/>
                  </a:cubicBezTo>
                  <a:cubicBezTo>
                    <a:pt x="1880" y="1028"/>
                    <a:pt x="1880" y="1028"/>
                    <a:pt x="1880" y="1028"/>
                  </a:cubicBezTo>
                  <a:cubicBezTo>
                    <a:pt x="1905" y="1078"/>
                    <a:pt x="1930" y="1103"/>
                    <a:pt x="1930" y="1153"/>
                  </a:cubicBezTo>
                  <a:cubicBezTo>
                    <a:pt x="1955" y="1204"/>
                    <a:pt x="1980" y="1254"/>
                    <a:pt x="2005" y="1304"/>
                  </a:cubicBezTo>
                  <a:cubicBezTo>
                    <a:pt x="2005" y="1354"/>
                    <a:pt x="2005" y="1379"/>
                    <a:pt x="2030" y="1429"/>
                  </a:cubicBezTo>
                  <a:cubicBezTo>
                    <a:pt x="2030" y="1454"/>
                    <a:pt x="2030" y="1479"/>
                    <a:pt x="2030" y="1504"/>
                  </a:cubicBezTo>
                  <a:cubicBezTo>
                    <a:pt x="2030" y="1554"/>
                    <a:pt x="2080" y="1605"/>
                    <a:pt x="2131" y="1605"/>
                  </a:cubicBezTo>
                  <a:cubicBezTo>
                    <a:pt x="2181" y="1605"/>
                    <a:pt x="2206" y="1605"/>
                    <a:pt x="2231" y="1580"/>
                  </a:cubicBezTo>
                  <a:cubicBezTo>
                    <a:pt x="2256" y="1554"/>
                    <a:pt x="2256" y="1554"/>
                    <a:pt x="2281" y="1529"/>
                  </a:cubicBezTo>
                  <a:cubicBezTo>
                    <a:pt x="2281" y="1504"/>
                    <a:pt x="2306" y="1479"/>
                    <a:pt x="2331" y="1454"/>
                  </a:cubicBezTo>
                  <a:cubicBezTo>
                    <a:pt x="2356" y="1454"/>
                    <a:pt x="2381" y="1429"/>
                    <a:pt x="2406" y="1404"/>
                  </a:cubicBezTo>
                  <a:cubicBezTo>
                    <a:pt x="2406" y="1379"/>
                    <a:pt x="2431" y="1379"/>
                    <a:pt x="2456" y="1354"/>
                  </a:cubicBezTo>
                  <a:cubicBezTo>
                    <a:pt x="2481" y="1354"/>
                    <a:pt x="2481" y="1329"/>
                    <a:pt x="2506" y="1329"/>
                  </a:cubicBezTo>
                  <a:cubicBezTo>
                    <a:pt x="2532" y="1329"/>
                    <a:pt x="2557" y="1329"/>
                    <a:pt x="2557" y="1304"/>
                  </a:cubicBezTo>
                  <a:cubicBezTo>
                    <a:pt x="2607" y="1304"/>
                    <a:pt x="2632" y="1304"/>
                    <a:pt x="2657" y="1279"/>
                  </a:cubicBezTo>
                  <a:lnTo>
                    <a:pt x="2782" y="1279"/>
                  </a:lnTo>
                  <a:cubicBezTo>
                    <a:pt x="2807" y="1279"/>
                    <a:pt x="2832" y="1304"/>
                    <a:pt x="2857" y="1304"/>
                  </a:cubicBezTo>
                  <a:cubicBezTo>
                    <a:pt x="2882" y="1304"/>
                    <a:pt x="2907" y="1304"/>
                    <a:pt x="2933" y="1329"/>
                  </a:cubicBezTo>
                  <a:cubicBezTo>
                    <a:pt x="2958" y="1329"/>
                    <a:pt x="2958" y="1354"/>
                    <a:pt x="2983" y="1354"/>
                  </a:cubicBezTo>
                  <a:cubicBezTo>
                    <a:pt x="3008" y="1354"/>
                    <a:pt x="3033" y="1379"/>
                    <a:pt x="3033" y="1379"/>
                  </a:cubicBezTo>
                  <a:cubicBezTo>
                    <a:pt x="3058" y="1404"/>
                    <a:pt x="3083" y="1429"/>
                    <a:pt x="3083" y="1429"/>
                  </a:cubicBezTo>
                  <a:cubicBezTo>
                    <a:pt x="3108" y="1454"/>
                    <a:pt x="3133" y="1479"/>
                    <a:pt x="3158" y="1504"/>
                  </a:cubicBezTo>
                  <a:cubicBezTo>
                    <a:pt x="3183" y="1529"/>
                    <a:pt x="3208" y="1554"/>
                    <a:pt x="3208" y="1580"/>
                  </a:cubicBezTo>
                  <a:cubicBezTo>
                    <a:pt x="3233" y="1605"/>
                    <a:pt x="3258" y="1630"/>
                    <a:pt x="3258" y="1655"/>
                  </a:cubicBezTo>
                  <a:cubicBezTo>
                    <a:pt x="3283" y="1705"/>
                    <a:pt x="3283" y="1730"/>
                    <a:pt x="3308" y="1780"/>
                  </a:cubicBezTo>
                  <a:cubicBezTo>
                    <a:pt x="3308" y="1805"/>
                    <a:pt x="3308" y="1830"/>
                    <a:pt x="3308" y="1830"/>
                  </a:cubicBezTo>
                  <a:cubicBezTo>
                    <a:pt x="3308" y="1905"/>
                    <a:pt x="3334" y="1956"/>
                    <a:pt x="3334" y="2031"/>
                  </a:cubicBezTo>
                  <a:cubicBezTo>
                    <a:pt x="3334" y="2081"/>
                    <a:pt x="3308" y="2131"/>
                    <a:pt x="3308" y="2181"/>
                  </a:cubicBezTo>
                  <a:cubicBezTo>
                    <a:pt x="3283" y="2206"/>
                    <a:pt x="3283" y="2206"/>
                    <a:pt x="3283" y="2231"/>
                  </a:cubicBezTo>
                  <a:cubicBezTo>
                    <a:pt x="3258" y="2256"/>
                    <a:pt x="3233" y="2281"/>
                    <a:pt x="3208" y="2331"/>
                  </a:cubicBezTo>
                  <a:cubicBezTo>
                    <a:pt x="3208" y="2357"/>
                    <a:pt x="3183" y="2382"/>
                    <a:pt x="3158" y="2407"/>
                  </a:cubicBezTo>
                  <a:cubicBezTo>
                    <a:pt x="3108" y="2457"/>
                    <a:pt x="3033" y="2507"/>
                    <a:pt x="2983" y="2557"/>
                  </a:cubicBezTo>
                  <a:cubicBezTo>
                    <a:pt x="2933" y="2607"/>
                    <a:pt x="2882" y="2632"/>
                    <a:pt x="2807" y="2657"/>
                  </a:cubicBezTo>
                  <a:cubicBezTo>
                    <a:pt x="2757" y="2707"/>
                    <a:pt x="2682" y="2732"/>
                    <a:pt x="2607" y="2783"/>
                  </a:cubicBezTo>
                  <a:cubicBezTo>
                    <a:pt x="2582" y="2783"/>
                    <a:pt x="2557" y="2808"/>
                    <a:pt x="2506" y="2808"/>
                  </a:cubicBezTo>
                  <a:cubicBezTo>
                    <a:pt x="2431" y="2833"/>
                    <a:pt x="2356" y="2858"/>
                    <a:pt x="2281" y="2858"/>
                  </a:cubicBezTo>
                  <a:cubicBezTo>
                    <a:pt x="2231" y="2858"/>
                    <a:pt x="2156" y="2883"/>
                    <a:pt x="2105" y="2883"/>
                  </a:cubicBezTo>
                  <a:lnTo>
                    <a:pt x="2055" y="2883"/>
                  </a:lnTo>
                  <a:cubicBezTo>
                    <a:pt x="2005" y="2858"/>
                    <a:pt x="1980" y="2858"/>
                    <a:pt x="1930" y="2858"/>
                  </a:cubicBezTo>
                  <a:cubicBezTo>
                    <a:pt x="1880" y="2833"/>
                    <a:pt x="1830" y="2808"/>
                    <a:pt x="1805" y="2808"/>
                  </a:cubicBezTo>
                  <a:cubicBezTo>
                    <a:pt x="1755" y="2783"/>
                    <a:pt x="1704" y="2758"/>
                    <a:pt x="1654" y="2732"/>
                  </a:cubicBezTo>
                  <a:cubicBezTo>
                    <a:pt x="1604" y="2707"/>
                    <a:pt x="1554" y="2682"/>
                    <a:pt x="1504" y="2657"/>
                  </a:cubicBezTo>
                  <a:cubicBezTo>
                    <a:pt x="1479" y="2607"/>
                    <a:pt x="1429" y="2582"/>
                    <a:pt x="1404" y="2557"/>
                  </a:cubicBezTo>
                  <a:cubicBezTo>
                    <a:pt x="1329" y="2482"/>
                    <a:pt x="1278" y="2432"/>
                    <a:pt x="1228" y="2357"/>
                  </a:cubicBezTo>
                  <a:cubicBezTo>
                    <a:pt x="1228" y="2357"/>
                    <a:pt x="1203" y="2331"/>
                    <a:pt x="1203" y="2306"/>
                  </a:cubicBezTo>
                  <a:cubicBezTo>
                    <a:pt x="1178" y="2281"/>
                    <a:pt x="1153" y="2231"/>
                    <a:pt x="1128" y="2181"/>
                  </a:cubicBezTo>
                  <a:cubicBezTo>
                    <a:pt x="1103" y="2106"/>
                    <a:pt x="1053" y="2031"/>
                    <a:pt x="1053" y="1956"/>
                  </a:cubicBezTo>
                  <a:cubicBezTo>
                    <a:pt x="1028" y="1930"/>
                    <a:pt x="1028" y="1880"/>
                    <a:pt x="1028" y="1855"/>
                  </a:cubicBezTo>
                  <a:cubicBezTo>
                    <a:pt x="1003" y="1780"/>
                    <a:pt x="1003" y="1730"/>
                    <a:pt x="1003" y="1655"/>
                  </a:cubicBezTo>
                  <a:cubicBezTo>
                    <a:pt x="1003" y="1605"/>
                    <a:pt x="1003" y="1554"/>
                    <a:pt x="1003" y="1504"/>
                  </a:cubicBezTo>
                  <a:cubicBezTo>
                    <a:pt x="1003" y="1479"/>
                    <a:pt x="1028" y="1454"/>
                    <a:pt x="1028" y="1404"/>
                  </a:cubicBezTo>
                  <a:cubicBezTo>
                    <a:pt x="1053" y="1354"/>
                    <a:pt x="1053" y="1304"/>
                    <a:pt x="1078" y="1254"/>
                  </a:cubicBezTo>
                  <a:cubicBezTo>
                    <a:pt x="1078" y="1229"/>
                    <a:pt x="1103" y="1204"/>
                    <a:pt x="1103" y="1179"/>
                  </a:cubicBezTo>
                  <a:cubicBezTo>
                    <a:pt x="1128" y="1153"/>
                    <a:pt x="1153" y="1128"/>
                    <a:pt x="1178" y="1103"/>
                  </a:cubicBezTo>
                  <a:cubicBezTo>
                    <a:pt x="1203" y="1053"/>
                    <a:pt x="1228" y="1028"/>
                    <a:pt x="1253" y="1003"/>
                  </a:cubicBezTo>
                  <a:cubicBezTo>
                    <a:pt x="1253" y="978"/>
                    <a:pt x="1278" y="978"/>
                    <a:pt x="1278" y="978"/>
                  </a:cubicBezTo>
                  <a:cubicBezTo>
                    <a:pt x="1303" y="953"/>
                    <a:pt x="1303" y="953"/>
                    <a:pt x="1329" y="928"/>
                  </a:cubicBezTo>
                  <a:cubicBezTo>
                    <a:pt x="1354" y="928"/>
                    <a:pt x="1379" y="903"/>
                    <a:pt x="1404" y="903"/>
                  </a:cubicBezTo>
                  <a:cubicBezTo>
                    <a:pt x="1429" y="903"/>
                    <a:pt x="1429" y="878"/>
                    <a:pt x="1454" y="878"/>
                  </a:cubicBezTo>
                  <a:close/>
                  <a:moveTo>
                    <a:pt x="627" y="3209"/>
                  </a:moveTo>
                  <a:cubicBezTo>
                    <a:pt x="652" y="3209"/>
                    <a:pt x="652" y="3234"/>
                    <a:pt x="652" y="3234"/>
                  </a:cubicBezTo>
                  <a:cubicBezTo>
                    <a:pt x="677" y="3234"/>
                    <a:pt x="702" y="3259"/>
                    <a:pt x="727" y="3259"/>
                  </a:cubicBezTo>
                  <a:cubicBezTo>
                    <a:pt x="752" y="3284"/>
                    <a:pt x="752" y="3284"/>
                    <a:pt x="777" y="3309"/>
                  </a:cubicBezTo>
                  <a:cubicBezTo>
                    <a:pt x="802" y="3334"/>
                    <a:pt x="802" y="3359"/>
                    <a:pt x="827" y="3384"/>
                  </a:cubicBezTo>
                  <a:cubicBezTo>
                    <a:pt x="877" y="3434"/>
                    <a:pt x="928" y="3484"/>
                    <a:pt x="953" y="3560"/>
                  </a:cubicBezTo>
                  <a:cubicBezTo>
                    <a:pt x="1003" y="3610"/>
                    <a:pt x="1028" y="3685"/>
                    <a:pt x="1053" y="3735"/>
                  </a:cubicBezTo>
                  <a:cubicBezTo>
                    <a:pt x="1078" y="3785"/>
                    <a:pt x="1103" y="3835"/>
                    <a:pt x="1128" y="3910"/>
                  </a:cubicBezTo>
                  <a:lnTo>
                    <a:pt x="1153" y="3910"/>
                  </a:lnTo>
                  <a:cubicBezTo>
                    <a:pt x="1128" y="3961"/>
                    <a:pt x="1103" y="4036"/>
                    <a:pt x="1078" y="4111"/>
                  </a:cubicBezTo>
                  <a:cubicBezTo>
                    <a:pt x="1053" y="4186"/>
                    <a:pt x="1028" y="4286"/>
                    <a:pt x="1003" y="4362"/>
                  </a:cubicBezTo>
                  <a:cubicBezTo>
                    <a:pt x="978" y="4311"/>
                    <a:pt x="928" y="4261"/>
                    <a:pt x="902" y="4211"/>
                  </a:cubicBezTo>
                  <a:cubicBezTo>
                    <a:pt x="802" y="4036"/>
                    <a:pt x="702" y="3860"/>
                    <a:pt x="627" y="3685"/>
                  </a:cubicBezTo>
                  <a:cubicBezTo>
                    <a:pt x="602" y="3610"/>
                    <a:pt x="577" y="3534"/>
                    <a:pt x="552" y="3459"/>
                  </a:cubicBezTo>
                  <a:cubicBezTo>
                    <a:pt x="527" y="3434"/>
                    <a:pt x="527" y="3409"/>
                    <a:pt x="527" y="3384"/>
                  </a:cubicBezTo>
                  <a:cubicBezTo>
                    <a:pt x="527" y="3359"/>
                    <a:pt x="527" y="3334"/>
                    <a:pt x="527" y="3309"/>
                  </a:cubicBezTo>
                  <a:cubicBezTo>
                    <a:pt x="527" y="3309"/>
                    <a:pt x="527" y="3284"/>
                    <a:pt x="527" y="3284"/>
                  </a:cubicBezTo>
                  <a:cubicBezTo>
                    <a:pt x="527" y="3259"/>
                    <a:pt x="527" y="3259"/>
                    <a:pt x="527" y="3234"/>
                  </a:cubicBezTo>
                  <a:cubicBezTo>
                    <a:pt x="527" y="3234"/>
                    <a:pt x="527" y="3209"/>
                    <a:pt x="552" y="3209"/>
                  </a:cubicBezTo>
                  <a:close/>
                  <a:moveTo>
                    <a:pt x="2406" y="3685"/>
                  </a:moveTo>
                  <a:cubicBezTo>
                    <a:pt x="2406" y="3685"/>
                    <a:pt x="2406" y="3710"/>
                    <a:pt x="2406" y="3710"/>
                  </a:cubicBezTo>
                  <a:lnTo>
                    <a:pt x="2431" y="3710"/>
                  </a:lnTo>
                  <a:cubicBezTo>
                    <a:pt x="2431" y="3710"/>
                    <a:pt x="2431" y="3710"/>
                    <a:pt x="2456" y="3735"/>
                  </a:cubicBezTo>
                  <a:cubicBezTo>
                    <a:pt x="2456" y="3735"/>
                    <a:pt x="2456" y="3735"/>
                    <a:pt x="2456" y="3760"/>
                  </a:cubicBezTo>
                  <a:cubicBezTo>
                    <a:pt x="2456" y="3785"/>
                    <a:pt x="2456" y="3785"/>
                    <a:pt x="2456" y="3785"/>
                  </a:cubicBezTo>
                  <a:cubicBezTo>
                    <a:pt x="2456" y="3810"/>
                    <a:pt x="2456" y="3810"/>
                    <a:pt x="2456" y="3835"/>
                  </a:cubicBezTo>
                  <a:cubicBezTo>
                    <a:pt x="2456" y="3860"/>
                    <a:pt x="2456" y="3885"/>
                    <a:pt x="2431" y="3910"/>
                  </a:cubicBezTo>
                  <a:cubicBezTo>
                    <a:pt x="2431" y="3935"/>
                    <a:pt x="2431" y="3935"/>
                    <a:pt x="2406" y="3961"/>
                  </a:cubicBezTo>
                  <a:cubicBezTo>
                    <a:pt x="2406" y="3986"/>
                    <a:pt x="2381" y="4011"/>
                    <a:pt x="2381" y="4036"/>
                  </a:cubicBezTo>
                  <a:cubicBezTo>
                    <a:pt x="2356" y="4061"/>
                    <a:pt x="2331" y="4086"/>
                    <a:pt x="2306" y="4111"/>
                  </a:cubicBezTo>
                  <a:lnTo>
                    <a:pt x="2281" y="4111"/>
                  </a:lnTo>
                  <a:cubicBezTo>
                    <a:pt x="2256" y="4161"/>
                    <a:pt x="2206" y="4211"/>
                    <a:pt x="2156" y="4236"/>
                  </a:cubicBezTo>
                  <a:cubicBezTo>
                    <a:pt x="2055" y="4311"/>
                    <a:pt x="1955" y="4387"/>
                    <a:pt x="1855" y="4462"/>
                  </a:cubicBezTo>
                  <a:cubicBezTo>
                    <a:pt x="1805" y="4487"/>
                    <a:pt x="1780" y="4487"/>
                    <a:pt x="1730" y="4512"/>
                  </a:cubicBezTo>
                  <a:cubicBezTo>
                    <a:pt x="1704" y="4537"/>
                    <a:pt x="1654" y="4562"/>
                    <a:pt x="1629" y="4587"/>
                  </a:cubicBezTo>
                  <a:cubicBezTo>
                    <a:pt x="1579" y="4612"/>
                    <a:pt x="1504" y="4637"/>
                    <a:pt x="1454" y="4687"/>
                  </a:cubicBezTo>
                  <a:cubicBezTo>
                    <a:pt x="1479" y="4587"/>
                    <a:pt x="1504" y="4512"/>
                    <a:pt x="1529" y="4412"/>
                  </a:cubicBezTo>
                  <a:cubicBezTo>
                    <a:pt x="1554" y="4362"/>
                    <a:pt x="1554" y="4286"/>
                    <a:pt x="1579" y="4236"/>
                  </a:cubicBezTo>
                  <a:cubicBezTo>
                    <a:pt x="1604" y="4186"/>
                    <a:pt x="1604" y="4136"/>
                    <a:pt x="1629" y="4061"/>
                  </a:cubicBezTo>
                  <a:lnTo>
                    <a:pt x="1679" y="4061"/>
                  </a:lnTo>
                  <a:cubicBezTo>
                    <a:pt x="1730" y="4011"/>
                    <a:pt x="1780" y="3961"/>
                    <a:pt x="1830" y="3935"/>
                  </a:cubicBezTo>
                  <a:cubicBezTo>
                    <a:pt x="1880" y="3885"/>
                    <a:pt x="1955" y="3835"/>
                    <a:pt x="2030" y="3785"/>
                  </a:cubicBezTo>
                  <a:cubicBezTo>
                    <a:pt x="2055" y="3760"/>
                    <a:pt x="2080" y="3760"/>
                    <a:pt x="2105" y="3735"/>
                  </a:cubicBezTo>
                  <a:cubicBezTo>
                    <a:pt x="2156" y="3710"/>
                    <a:pt x="2181" y="3710"/>
                    <a:pt x="2231" y="3685"/>
                  </a:cubicBezTo>
                  <a:close/>
                  <a:moveTo>
                    <a:pt x="1454" y="6316"/>
                  </a:moveTo>
                  <a:cubicBezTo>
                    <a:pt x="1462" y="6320"/>
                    <a:pt x="1470" y="6324"/>
                    <a:pt x="1479" y="6328"/>
                  </a:cubicBezTo>
                  <a:lnTo>
                    <a:pt x="1479" y="6328"/>
                  </a:lnTo>
                  <a:cubicBezTo>
                    <a:pt x="1478" y="6316"/>
                    <a:pt x="1473" y="6316"/>
                    <a:pt x="1454" y="6316"/>
                  </a:cubicBezTo>
                  <a:close/>
                  <a:moveTo>
                    <a:pt x="1930" y="1"/>
                  </a:moveTo>
                  <a:cubicBezTo>
                    <a:pt x="1780" y="26"/>
                    <a:pt x="1654" y="51"/>
                    <a:pt x="1529" y="101"/>
                  </a:cubicBezTo>
                  <a:cubicBezTo>
                    <a:pt x="1404" y="151"/>
                    <a:pt x="1278" y="226"/>
                    <a:pt x="1178" y="301"/>
                  </a:cubicBezTo>
                  <a:cubicBezTo>
                    <a:pt x="1078" y="377"/>
                    <a:pt x="1003" y="452"/>
                    <a:pt x="928" y="552"/>
                  </a:cubicBezTo>
                  <a:cubicBezTo>
                    <a:pt x="852" y="627"/>
                    <a:pt x="777" y="727"/>
                    <a:pt x="727" y="828"/>
                  </a:cubicBezTo>
                  <a:cubicBezTo>
                    <a:pt x="652" y="928"/>
                    <a:pt x="602" y="1028"/>
                    <a:pt x="552" y="1153"/>
                  </a:cubicBezTo>
                  <a:cubicBezTo>
                    <a:pt x="527" y="1279"/>
                    <a:pt x="501" y="1404"/>
                    <a:pt x="476" y="1529"/>
                  </a:cubicBezTo>
                  <a:cubicBezTo>
                    <a:pt x="476" y="1655"/>
                    <a:pt x="476" y="1805"/>
                    <a:pt x="527" y="1930"/>
                  </a:cubicBezTo>
                  <a:cubicBezTo>
                    <a:pt x="552" y="2056"/>
                    <a:pt x="602" y="2156"/>
                    <a:pt x="652" y="2281"/>
                  </a:cubicBezTo>
                  <a:cubicBezTo>
                    <a:pt x="702" y="2382"/>
                    <a:pt x="777" y="2507"/>
                    <a:pt x="852" y="2582"/>
                  </a:cubicBezTo>
                  <a:cubicBezTo>
                    <a:pt x="928" y="2682"/>
                    <a:pt x="1028" y="2758"/>
                    <a:pt x="1128" y="2833"/>
                  </a:cubicBezTo>
                  <a:cubicBezTo>
                    <a:pt x="1128" y="2858"/>
                    <a:pt x="1153" y="2858"/>
                    <a:pt x="1178" y="2858"/>
                  </a:cubicBezTo>
                  <a:cubicBezTo>
                    <a:pt x="1253" y="2933"/>
                    <a:pt x="1329" y="2983"/>
                    <a:pt x="1429" y="3033"/>
                  </a:cubicBezTo>
                  <a:cubicBezTo>
                    <a:pt x="1379" y="3108"/>
                    <a:pt x="1354" y="3159"/>
                    <a:pt x="1354" y="3234"/>
                  </a:cubicBezTo>
                  <a:cubicBezTo>
                    <a:pt x="1303" y="3384"/>
                    <a:pt x="1253" y="3509"/>
                    <a:pt x="1203" y="3660"/>
                  </a:cubicBezTo>
                  <a:cubicBezTo>
                    <a:pt x="1153" y="3534"/>
                    <a:pt x="1078" y="3409"/>
                    <a:pt x="1003" y="3284"/>
                  </a:cubicBezTo>
                  <a:cubicBezTo>
                    <a:pt x="953" y="3234"/>
                    <a:pt x="877" y="3159"/>
                    <a:pt x="827" y="3133"/>
                  </a:cubicBezTo>
                  <a:cubicBezTo>
                    <a:pt x="752" y="3083"/>
                    <a:pt x="677" y="3033"/>
                    <a:pt x="602" y="3033"/>
                  </a:cubicBezTo>
                  <a:cubicBezTo>
                    <a:pt x="552" y="3058"/>
                    <a:pt x="501" y="3058"/>
                    <a:pt x="451" y="3083"/>
                  </a:cubicBezTo>
                  <a:cubicBezTo>
                    <a:pt x="401" y="3133"/>
                    <a:pt x="376" y="3184"/>
                    <a:pt x="376" y="3234"/>
                  </a:cubicBezTo>
                  <a:cubicBezTo>
                    <a:pt x="376" y="3309"/>
                    <a:pt x="376" y="3384"/>
                    <a:pt x="401" y="3459"/>
                  </a:cubicBezTo>
                  <a:cubicBezTo>
                    <a:pt x="401" y="3534"/>
                    <a:pt x="451" y="3610"/>
                    <a:pt x="476" y="3685"/>
                  </a:cubicBezTo>
                  <a:cubicBezTo>
                    <a:pt x="501" y="3760"/>
                    <a:pt x="527" y="3835"/>
                    <a:pt x="552" y="3910"/>
                  </a:cubicBezTo>
                  <a:cubicBezTo>
                    <a:pt x="627" y="4061"/>
                    <a:pt x="702" y="4186"/>
                    <a:pt x="777" y="4311"/>
                  </a:cubicBezTo>
                  <a:cubicBezTo>
                    <a:pt x="827" y="4387"/>
                    <a:pt x="877" y="4462"/>
                    <a:pt x="928" y="4512"/>
                  </a:cubicBezTo>
                  <a:cubicBezTo>
                    <a:pt x="928" y="4537"/>
                    <a:pt x="928" y="4537"/>
                    <a:pt x="953" y="4562"/>
                  </a:cubicBezTo>
                  <a:cubicBezTo>
                    <a:pt x="928" y="4637"/>
                    <a:pt x="902" y="4712"/>
                    <a:pt x="877" y="4788"/>
                  </a:cubicBezTo>
                  <a:cubicBezTo>
                    <a:pt x="827" y="4913"/>
                    <a:pt x="802" y="5013"/>
                    <a:pt x="752" y="5113"/>
                  </a:cubicBezTo>
                  <a:cubicBezTo>
                    <a:pt x="727" y="5214"/>
                    <a:pt x="677" y="5314"/>
                    <a:pt x="652" y="5389"/>
                  </a:cubicBezTo>
                  <a:cubicBezTo>
                    <a:pt x="602" y="5489"/>
                    <a:pt x="577" y="5590"/>
                    <a:pt x="552" y="5690"/>
                  </a:cubicBezTo>
                  <a:cubicBezTo>
                    <a:pt x="501" y="5790"/>
                    <a:pt x="476" y="5890"/>
                    <a:pt x="451" y="5991"/>
                  </a:cubicBezTo>
                  <a:cubicBezTo>
                    <a:pt x="401" y="6066"/>
                    <a:pt x="376" y="6166"/>
                    <a:pt x="351" y="6266"/>
                  </a:cubicBezTo>
                  <a:cubicBezTo>
                    <a:pt x="301" y="6367"/>
                    <a:pt x="276" y="6467"/>
                    <a:pt x="226" y="6567"/>
                  </a:cubicBezTo>
                  <a:cubicBezTo>
                    <a:pt x="201" y="6667"/>
                    <a:pt x="176" y="6768"/>
                    <a:pt x="126" y="6868"/>
                  </a:cubicBezTo>
                  <a:cubicBezTo>
                    <a:pt x="100" y="6943"/>
                    <a:pt x="75" y="7043"/>
                    <a:pt x="50" y="7118"/>
                  </a:cubicBezTo>
                  <a:cubicBezTo>
                    <a:pt x="50" y="7144"/>
                    <a:pt x="25" y="7169"/>
                    <a:pt x="25" y="7194"/>
                  </a:cubicBezTo>
                  <a:cubicBezTo>
                    <a:pt x="25" y="7219"/>
                    <a:pt x="25" y="7219"/>
                    <a:pt x="25" y="7244"/>
                  </a:cubicBezTo>
                  <a:cubicBezTo>
                    <a:pt x="0" y="7294"/>
                    <a:pt x="0" y="7319"/>
                    <a:pt x="0" y="7369"/>
                  </a:cubicBezTo>
                  <a:cubicBezTo>
                    <a:pt x="0" y="7494"/>
                    <a:pt x="126" y="7595"/>
                    <a:pt x="226" y="7595"/>
                  </a:cubicBezTo>
                  <a:lnTo>
                    <a:pt x="326" y="7595"/>
                  </a:lnTo>
                  <a:cubicBezTo>
                    <a:pt x="401" y="7570"/>
                    <a:pt x="451" y="7494"/>
                    <a:pt x="476" y="7419"/>
                  </a:cubicBezTo>
                  <a:cubicBezTo>
                    <a:pt x="501" y="7369"/>
                    <a:pt x="501" y="7344"/>
                    <a:pt x="527" y="7294"/>
                  </a:cubicBezTo>
                  <a:cubicBezTo>
                    <a:pt x="552" y="7244"/>
                    <a:pt x="552" y="7194"/>
                    <a:pt x="577" y="7144"/>
                  </a:cubicBezTo>
                  <a:cubicBezTo>
                    <a:pt x="577" y="7169"/>
                    <a:pt x="602" y="7169"/>
                    <a:pt x="602" y="7169"/>
                  </a:cubicBezTo>
                  <a:cubicBezTo>
                    <a:pt x="702" y="7219"/>
                    <a:pt x="777" y="7269"/>
                    <a:pt x="877" y="7294"/>
                  </a:cubicBezTo>
                  <a:cubicBezTo>
                    <a:pt x="953" y="7319"/>
                    <a:pt x="1003" y="7344"/>
                    <a:pt x="1078" y="7394"/>
                  </a:cubicBezTo>
                  <a:cubicBezTo>
                    <a:pt x="1128" y="7394"/>
                    <a:pt x="1178" y="7419"/>
                    <a:pt x="1228" y="7444"/>
                  </a:cubicBezTo>
                  <a:cubicBezTo>
                    <a:pt x="1228" y="7444"/>
                    <a:pt x="1253" y="7444"/>
                    <a:pt x="1278" y="7469"/>
                  </a:cubicBezTo>
                  <a:cubicBezTo>
                    <a:pt x="1303" y="7469"/>
                    <a:pt x="1329" y="7494"/>
                    <a:pt x="1354" y="7494"/>
                  </a:cubicBezTo>
                  <a:cubicBezTo>
                    <a:pt x="1370" y="7503"/>
                    <a:pt x="1387" y="7506"/>
                    <a:pt x="1403" y="7506"/>
                  </a:cubicBezTo>
                  <a:cubicBezTo>
                    <a:pt x="1434" y="7506"/>
                    <a:pt x="1462" y="7494"/>
                    <a:pt x="1479" y="7494"/>
                  </a:cubicBezTo>
                  <a:cubicBezTo>
                    <a:pt x="1529" y="7469"/>
                    <a:pt x="1579" y="7444"/>
                    <a:pt x="1604" y="7394"/>
                  </a:cubicBezTo>
                  <a:cubicBezTo>
                    <a:pt x="1654" y="7294"/>
                    <a:pt x="1629" y="7169"/>
                    <a:pt x="1529" y="7118"/>
                  </a:cubicBezTo>
                  <a:cubicBezTo>
                    <a:pt x="1504" y="7093"/>
                    <a:pt x="1454" y="7068"/>
                    <a:pt x="1404" y="7068"/>
                  </a:cubicBezTo>
                  <a:cubicBezTo>
                    <a:pt x="1354" y="7043"/>
                    <a:pt x="1303" y="7018"/>
                    <a:pt x="1253" y="6993"/>
                  </a:cubicBezTo>
                  <a:cubicBezTo>
                    <a:pt x="1228" y="6993"/>
                    <a:pt x="1203" y="6968"/>
                    <a:pt x="1153" y="6968"/>
                  </a:cubicBezTo>
                  <a:lnTo>
                    <a:pt x="1178" y="6968"/>
                  </a:lnTo>
                  <a:cubicBezTo>
                    <a:pt x="1153" y="6968"/>
                    <a:pt x="1153" y="6968"/>
                    <a:pt x="1153" y="6943"/>
                  </a:cubicBezTo>
                  <a:cubicBezTo>
                    <a:pt x="1078" y="6918"/>
                    <a:pt x="1003" y="6893"/>
                    <a:pt x="928" y="6868"/>
                  </a:cubicBezTo>
                  <a:cubicBezTo>
                    <a:pt x="852" y="6843"/>
                    <a:pt x="777" y="6843"/>
                    <a:pt x="677" y="6818"/>
                  </a:cubicBezTo>
                  <a:cubicBezTo>
                    <a:pt x="702" y="6793"/>
                    <a:pt x="727" y="6742"/>
                    <a:pt x="727" y="6692"/>
                  </a:cubicBezTo>
                  <a:cubicBezTo>
                    <a:pt x="752" y="6617"/>
                    <a:pt x="777" y="6567"/>
                    <a:pt x="827" y="6492"/>
                  </a:cubicBezTo>
                  <a:cubicBezTo>
                    <a:pt x="827" y="6492"/>
                    <a:pt x="852" y="6517"/>
                    <a:pt x="877" y="6517"/>
                  </a:cubicBezTo>
                  <a:cubicBezTo>
                    <a:pt x="953" y="6567"/>
                    <a:pt x="1053" y="6617"/>
                    <a:pt x="1153" y="6642"/>
                  </a:cubicBezTo>
                  <a:lnTo>
                    <a:pt x="1128" y="6642"/>
                  </a:lnTo>
                  <a:cubicBezTo>
                    <a:pt x="1203" y="6667"/>
                    <a:pt x="1278" y="6717"/>
                    <a:pt x="1379" y="6742"/>
                  </a:cubicBezTo>
                  <a:cubicBezTo>
                    <a:pt x="1404" y="6742"/>
                    <a:pt x="1429" y="6768"/>
                    <a:pt x="1479" y="6793"/>
                  </a:cubicBezTo>
                  <a:lnTo>
                    <a:pt x="1504" y="6793"/>
                  </a:lnTo>
                  <a:cubicBezTo>
                    <a:pt x="1529" y="6818"/>
                    <a:pt x="1554" y="6818"/>
                    <a:pt x="1579" y="6818"/>
                  </a:cubicBezTo>
                  <a:cubicBezTo>
                    <a:pt x="1604" y="6830"/>
                    <a:pt x="1629" y="6836"/>
                    <a:pt x="1654" y="6836"/>
                  </a:cubicBezTo>
                  <a:cubicBezTo>
                    <a:pt x="1679" y="6836"/>
                    <a:pt x="1704" y="6830"/>
                    <a:pt x="1730" y="6818"/>
                  </a:cubicBezTo>
                  <a:lnTo>
                    <a:pt x="1755" y="6818"/>
                  </a:lnTo>
                  <a:cubicBezTo>
                    <a:pt x="1780" y="6793"/>
                    <a:pt x="1805" y="6768"/>
                    <a:pt x="1830" y="6717"/>
                  </a:cubicBezTo>
                  <a:cubicBezTo>
                    <a:pt x="1880" y="6617"/>
                    <a:pt x="1855" y="6517"/>
                    <a:pt x="1755" y="6442"/>
                  </a:cubicBezTo>
                  <a:cubicBezTo>
                    <a:pt x="1704" y="6417"/>
                    <a:pt x="1654" y="6417"/>
                    <a:pt x="1629" y="6392"/>
                  </a:cubicBezTo>
                  <a:cubicBezTo>
                    <a:pt x="1587" y="6370"/>
                    <a:pt x="1527" y="6349"/>
                    <a:pt x="1479" y="6328"/>
                  </a:cubicBezTo>
                  <a:lnTo>
                    <a:pt x="1479" y="6328"/>
                  </a:lnTo>
                  <a:cubicBezTo>
                    <a:pt x="1479" y="6331"/>
                    <a:pt x="1479" y="6336"/>
                    <a:pt x="1479" y="6341"/>
                  </a:cubicBezTo>
                  <a:cubicBezTo>
                    <a:pt x="1404" y="6291"/>
                    <a:pt x="1303" y="6266"/>
                    <a:pt x="1203" y="6241"/>
                  </a:cubicBezTo>
                  <a:cubicBezTo>
                    <a:pt x="1128" y="6216"/>
                    <a:pt x="1028" y="6191"/>
                    <a:pt x="953" y="6166"/>
                  </a:cubicBezTo>
                  <a:lnTo>
                    <a:pt x="928" y="6166"/>
                  </a:lnTo>
                  <a:cubicBezTo>
                    <a:pt x="953" y="6141"/>
                    <a:pt x="953" y="6091"/>
                    <a:pt x="978" y="6066"/>
                  </a:cubicBezTo>
                  <a:cubicBezTo>
                    <a:pt x="1003" y="5991"/>
                    <a:pt x="1028" y="5915"/>
                    <a:pt x="1028" y="5865"/>
                  </a:cubicBezTo>
                  <a:cubicBezTo>
                    <a:pt x="1078" y="5890"/>
                    <a:pt x="1153" y="5890"/>
                    <a:pt x="1203" y="5915"/>
                  </a:cubicBezTo>
                  <a:cubicBezTo>
                    <a:pt x="1253" y="5940"/>
                    <a:pt x="1303" y="5966"/>
                    <a:pt x="1354" y="5991"/>
                  </a:cubicBezTo>
                  <a:lnTo>
                    <a:pt x="1479" y="5991"/>
                  </a:lnTo>
                  <a:cubicBezTo>
                    <a:pt x="1529" y="5966"/>
                    <a:pt x="1579" y="5915"/>
                    <a:pt x="1604" y="5840"/>
                  </a:cubicBezTo>
                  <a:cubicBezTo>
                    <a:pt x="1654" y="5740"/>
                    <a:pt x="1604" y="5640"/>
                    <a:pt x="1504" y="5590"/>
                  </a:cubicBezTo>
                  <a:cubicBezTo>
                    <a:pt x="1454" y="5565"/>
                    <a:pt x="1429" y="5565"/>
                    <a:pt x="1379" y="5539"/>
                  </a:cubicBezTo>
                  <a:cubicBezTo>
                    <a:pt x="1354" y="5539"/>
                    <a:pt x="1303" y="5514"/>
                    <a:pt x="1278" y="5514"/>
                  </a:cubicBezTo>
                  <a:cubicBezTo>
                    <a:pt x="1228" y="5489"/>
                    <a:pt x="1203" y="5489"/>
                    <a:pt x="1178" y="5489"/>
                  </a:cubicBezTo>
                  <a:cubicBezTo>
                    <a:pt x="1178" y="5464"/>
                    <a:pt x="1178" y="5439"/>
                    <a:pt x="1203" y="5414"/>
                  </a:cubicBezTo>
                  <a:cubicBezTo>
                    <a:pt x="1228" y="5314"/>
                    <a:pt x="1278" y="5189"/>
                    <a:pt x="1329" y="5088"/>
                  </a:cubicBezTo>
                  <a:cubicBezTo>
                    <a:pt x="1354" y="5013"/>
                    <a:pt x="1379" y="4913"/>
                    <a:pt x="1404" y="4838"/>
                  </a:cubicBezTo>
                  <a:lnTo>
                    <a:pt x="1479" y="4838"/>
                  </a:lnTo>
                  <a:cubicBezTo>
                    <a:pt x="1479" y="4813"/>
                    <a:pt x="1479" y="4813"/>
                    <a:pt x="1504" y="4813"/>
                  </a:cubicBezTo>
                  <a:cubicBezTo>
                    <a:pt x="1554" y="4788"/>
                    <a:pt x="1604" y="4763"/>
                    <a:pt x="1654" y="4737"/>
                  </a:cubicBezTo>
                  <a:cubicBezTo>
                    <a:pt x="1780" y="4687"/>
                    <a:pt x="1880" y="4612"/>
                    <a:pt x="1980" y="4562"/>
                  </a:cubicBezTo>
                  <a:cubicBezTo>
                    <a:pt x="2131" y="4462"/>
                    <a:pt x="2256" y="4362"/>
                    <a:pt x="2381" y="4261"/>
                  </a:cubicBezTo>
                  <a:cubicBezTo>
                    <a:pt x="2431" y="4211"/>
                    <a:pt x="2481" y="4136"/>
                    <a:pt x="2532" y="4061"/>
                  </a:cubicBezTo>
                  <a:cubicBezTo>
                    <a:pt x="2582" y="4011"/>
                    <a:pt x="2607" y="3910"/>
                    <a:pt x="2607" y="3835"/>
                  </a:cubicBezTo>
                  <a:cubicBezTo>
                    <a:pt x="2632" y="3810"/>
                    <a:pt x="2632" y="3760"/>
                    <a:pt x="2607" y="3735"/>
                  </a:cubicBezTo>
                  <a:cubicBezTo>
                    <a:pt x="2607" y="3685"/>
                    <a:pt x="2582" y="3635"/>
                    <a:pt x="2557" y="3610"/>
                  </a:cubicBezTo>
                  <a:cubicBezTo>
                    <a:pt x="2532" y="3585"/>
                    <a:pt x="2506" y="3560"/>
                    <a:pt x="2481" y="3534"/>
                  </a:cubicBezTo>
                  <a:cubicBezTo>
                    <a:pt x="2431" y="3509"/>
                    <a:pt x="2406" y="3509"/>
                    <a:pt x="2381" y="3509"/>
                  </a:cubicBezTo>
                  <a:cubicBezTo>
                    <a:pt x="2359" y="3502"/>
                    <a:pt x="2335" y="3499"/>
                    <a:pt x="2310" y="3499"/>
                  </a:cubicBezTo>
                  <a:cubicBezTo>
                    <a:pt x="2249" y="3499"/>
                    <a:pt x="2184" y="3517"/>
                    <a:pt x="2131" y="3534"/>
                  </a:cubicBezTo>
                  <a:cubicBezTo>
                    <a:pt x="2080" y="3560"/>
                    <a:pt x="2005" y="3585"/>
                    <a:pt x="1930" y="3610"/>
                  </a:cubicBezTo>
                  <a:cubicBezTo>
                    <a:pt x="1855" y="3660"/>
                    <a:pt x="1805" y="3710"/>
                    <a:pt x="1730" y="3760"/>
                  </a:cubicBezTo>
                  <a:lnTo>
                    <a:pt x="1704" y="3760"/>
                  </a:lnTo>
                  <a:cubicBezTo>
                    <a:pt x="1755" y="3660"/>
                    <a:pt x="1780" y="3560"/>
                    <a:pt x="1805" y="3459"/>
                  </a:cubicBezTo>
                  <a:cubicBezTo>
                    <a:pt x="1805" y="3409"/>
                    <a:pt x="1830" y="3384"/>
                    <a:pt x="1830" y="3334"/>
                  </a:cubicBezTo>
                  <a:cubicBezTo>
                    <a:pt x="1855" y="3309"/>
                    <a:pt x="1855" y="3284"/>
                    <a:pt x="1855" y="3259"/>
                  </a:cubicBezTo>
                  <a:cubicBezTo>
                    <a:pt x="1880" y="3234"/>
                    <a:pt x="1880" y="3234"/>
                    <a:pt x="1880" y="3234"/>
                  </a:cubicBezTo>
                  <a:cubicBezTo>
                    <a:pt x="1955" y="3259"/>
                    <a:pt x="2030" y="3259"/>
                    <a:pt x="2105" y="3259"/>
                  </a:cubicBezTo>
                  <a:cubicBezTo>
                    <a:pt x="2206" y="3259"/>
                    <a:pt x="2331" y="3234"/>
                    <a:pt x="2456" y="3234"/>
                  </a:cubicBezTo>
                  <a:cubicBezTo>
                    <a:pt x="2532" y="3209"/>
                    <a:pt x="2607" y="3184"/>
                    <a:pt x="2682" y="3159"/>
                  </a:cubicBezTo>
                  <a:cubicBezTo>
                    <a:pt x="2707" y="3159"/>
                    <a:pt x="2732" y="3133"/>
                    <a:pt x="2757" y="3133"/>
                  </a:cubicBezTo>
                  <a:cubicBezTo>
                    <a:pt x="2857" y="3083"/>
                    <a:pt x="2958" y="3033"/>
                    <a:pt x="3033" y="2983"/>
                  </a:cubicBezTo>
                  <a:cubicBezTo>
                    <a:pt x="3083" y="2958"/>
                    <a:pt x="3133" y="2933"/>
                    <a:pt x="3158" y="2908"/>
                  </a:cubicBezTo>
                  <a:cubicBezTo>
                    <a:pt x="3208" y="2858"/>
                    <a:pt x="3258" y="2833"/>
                    <a:pt x="3308" y="2783"/>
                  </a:cubicBezTo>
                  <a:cubicBezTo>
                    <a:pt x="3384" y="2732"/>
                    <a:pt x="3459" y="2632"/>
                    <a:pt x="3534" y="2557"/>
                  </a:cubicBezTo>
                  <a:cubicBezTo>
                    <a:pt x="3559" y="2507"/>
                    <a:pt x="3609" y="2432"/>
                    <a:pt x="3634" y="2382"/>
                  </a:cubicBezTo>
                  <a:cubicBezTo>
                    <a:pt x="3659" y="2331"/>
                    <a:pt x="3684" y="2281"/>
                    <a:pt x="3709" y="2231"/>
                  </a:cubicBezTo>
                  <a:cubicBezTo>
                    <a:pt x="3735" y="2181"/>
                    <a:pt x="3735" y="2106"/>
                    <a:pt x="3760" y="2056"/>
                  </a:cubicBezTo>
                  <a:cubicBezTo>
                    <a:pt x="3760" y="1981"/>
                    <a:pt x="3785" y="1930"/>
                    <a:pt x="3785" y="1855"/>
                  </a:cubicBezTo>
                  <a:cubicBezTo>
                    <a:pt x="3785" y="1755"/>
                    <a:pt x="3785" y="1630"/>
                    <a:pt x="3785" y="1504"/>
                  </a:cubicBezTo>
                  <a:cubicBezTo>
                    <a:pt x="3760" y="1354"/>
                    <a:pt x="3735" y="1229"/>
                    <a:pt x="3684" y="1103"/>
                  </a:cubicBezTo>
                  <a:cubicBezTo>
                    <a:pt x="3584" y="878"/>
                    <a:pt x="3459" y="652"/>
                    <a:pt x="3283" y="477"/>
                  </a:cubicBezTo>
                  <a:cubicBezTo>
                    <a:pt x="3208" y="402"/>
                    <a:pt x="3108" y="326"/>
                    <a:pt x="3008" y="251"/>
                  </a:cubicBezTo>
                  <a:cubicBezTo>
                    <a:pt x="2907" y="176"/>
                    <a:pt x="2807" y="126"/>
                    <a:pt x="2682" y="101"/>
                  </a:cubicBezTo>
                  <a:cubicBezTo>
                    <a:pt x="2557" y="51"/>
                    <a:pt x="2431" y="26"/>
                    <a:pt x="2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3133600" y="5028875"/>
              <a:ext cx="8175" cy="8150"/>
            </a:xfrm>
            <a:custGeom>
              <a:avLst/>
              <a:gdLst/>
              <a:ahLst/>
              <a:cxnLst/>
              <a:rect l="l" t="t" r="r" b="b"/>
              <a:pathLst>
                <a:path w="327" h="326" extrusionOk="0">
                  <a:moveTo>
                    <a:pt x="126" y="0"/>
                  </a:moveTo>
                  <a:cubicBezTo>
                    <a:pt x="76" y="25"/>
                    <a:pt x="26" y="75"/>
                    <a:pt x="26" y="125"/>
                  </a:cubicBezTo>
                  <a:cubicBezTo>
                    <a:pt x="1" y="125"/>
                    <a:pt x="1" y="150"/>
                    <a:pt x="1" y="150"/>
                  </a:cubicBezTo>
                  <a:cubicBezTo>
                    <a:pt x="1" y="176"/>
                    <a:pt x="26" y="201"/>
                    <a:pt x="26" y="251"/>
                  </a:cubicBezTo>
                  <a:cubicBezTo>
                    <a:pt x="51" y="276"/>
                    <a:pt x="101" y="301"/>
                    <a:pt x="126" y="326"/>
                  </a:cubicBezTo>
                  <a:cubicBezTo>
                    <a:pt x="151" y="326"/>
                    <a:pt x="201" y="326"/>
                    <a:pt x="226" y="301"/>
                  </a:cubicBezTo>
                  <a:lnTo>
                    <a:pt x="251" y="301"/>
                  </a:lnTo>
                  <a:cubicBezTo>
                    <a:pt x="276" y="276"/>
                    <a:pt x="301" y="226"/>
                    <a:pt x="327" y="176"/>
                  </a:cubicBezTo>
                  <a:cubicBezTo>
                    <a:pt x="327" y="150"/>
                    <a:pt x="301" y="100"/>
                    <a:pt x="276" y="75"/>
                  </a:cubicBezTo>
                  <a:cubicBezTo>
                    <a:pt x="251" y="25"/>
                    <a:pt x="201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9"/>
          <p:cNvGrpSpPr/>
          <p:nvPr/>
        </p:nvGrpSpPr>
        <p:grpSpPr>
          <a:xfrm flipH="1">
            <a:off x="7688107" y="4427375"/>
            <a:ext cx="735851" cy="238301"/>
            <a:chOff x="5344775" y="4409975"/>
            <a:chExt cx="735851" cy="238301"/>
          </a:xfrm>
        </p:grpSpPr>
        <p:sp>
          <p:nvSpPr>
            <p:cNvPr id="215" name="Google Shape;215;p19"/>
            <p:cNvSpPr/>
            <p:nvPr/>
          </p:nvSpPr>
          <p:spPr>
            <a:xfrm>
              <a:off x="5455119" y="4512847"/>
              <a:ext cx="572004" cy="16812"/>
            </a:xfrm>
            <a:custGeom>
              <a:avLst/>
              <a:gdLst/>
              <a:ahLst/>
              <a:cxnLst/>
              <a:rect l="l" t="t" r="r" b="b"/>
              <a:pathLst>
                <a:path w="4287" h="126" extrusionOk="0">
                  <a:moveTo>
                    <a:pt x="76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76" y="125"/>
                  </a:cubicBezTo>
                  <a:lnTo>
                    <a:pt x="4211" y="125"/>
                  </a:lnTo>
                  <a:cubicBezTo>
                    <a:pt x="4236" y="125"/>
                    <a:pt x="4286" y="100"/>
                    <a:pt x="4286" y="50"/>
                  </a:cubicBezTo>
                  <a:cubicBezTo>
                    <a:pt x="4286" y="25"/>
                    <a:pt x="4236" y="0"/>
                    <a:pt x="4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5873146" y="4418381"/>
              <a:ext cx="207480" cy="229896"/>
            </a:xfrm>
            <a:custGeom>
              <a:avLst/>
              <a:gdLst/>
              <a:ahLst/>
              <a:cxnLst/>
              <a:rect l="l" t="t" r="r" b="b"/>
              <a:pathLst>
                <a:path w="1555" h="1723" extrusionOk="0">
                  <a:moveTo>
                    <a:pt x="286" y="0"/>
                  </a:moveTo>
                  <a:cubicBezTo>
                    <a:pt x="118" y="0"/>
                    <a:pt x="493" y="758"/>
                    <a:pt x="602" y="758"/>
                  </a:cubicBezTo>
                  <a:cubicBezTo>
                    <a:pt x="702" y="758"/>
                    <a:pt x="0" y="1560"/>
                    <a:pt x="50" y="1711"/>
                  </a:cubicBezTo>
                  <a:cubicBezTo>
                    <a:pt x="55" y="1718"/>
                    <a:pt x="65" y="1722"/>
                    <a:pt x="80" y="1722"/>
                  </a:cubicBezTo>
                  <a:cubicBezTo>
                    <a:pt x="301" y="1722"/>
                    <a:pt x="1554" y="909"/>
                    <a:pt x="1554" y="909"/>
                  </a:cubicBezTo>
                  <a:lnTo>
                    <a:pt x="401" y="56"/>
                  </a:lnTo>
                  <a:cubicBezTo>
                    <a:pt x="349" y="17"/>
                    <a:pt x="312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5565463" y="4413311"/>
              <a:ext cx="127156" cy="210015"/>
            </a:xfrm>
            <a:custGeom>
              <a:avLst/>
              <a:gdLst/>
              <a:ahLst/>
              <a:cxnLst/>
              <a:rect l="l" t="t" r="r" b="b"/>
              <a:pathLst>
                <a:path w="953" h="1574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76" y="44"/>
                    <a:pt x="176" y="69"/>
                    <a:pt x="201" y="94"/>
                  </a:cubicBezTo>
                  <a:cubicBezTo>
                    <a:pt x="502" y="370"/>
                    <a:pt x="828" y="696"/>
                    <a:pt x="828" y="796"/>
                  </a:cubicBezTo>
                  <a:cubicBezTo>
                    <a:pt x="702" y="921"/>
                    <a:pt x="51" y="1473"/>
                    <a:pt x="26" y="1473"/>
                  </a:cubicBezTo>
                  <a:cubicBezTo>
                    <a:pt x="0" y="1498"/>
                    <a:pt x="0" y="1523"/>
                    <a:pt x="26" y="1548"/>
                  </a:cubicBezTo>
                  <a:cubicBezTo>
                    <a:pt x="26" y="1573"/>
                    <a:pt x="51" y="1573"/>
                    <a:pt x="76" y="1573"/>
                  </a:cubicBezTo>
                  <a:lnTo>
                    <a:pt x="101" y="1573"/>
                  </a:lnTo>
                  <a:cubicBezTo>
                    <a:pt x="126" y="1548"/>
                    <a:pt x="828" y="972"/>
                    <a:pt x="928" y="871"/>
                  </a:cubicBezTo>
                  <a:cubicBezTo>
                    <a:pt x="953" y="846"/>
                    <a:pt x="953" y="821"/>
                    <a:pt x="953" y="796"/>
                  </a:cubicBezTo>
                  <a:cubicBezTo>
                    <a:pt x="953" y="596"/>
                    <a:pt x="427" y="145"/>
                    <a:pt x="276" y="19"/>
                  </a:cubicBezTo>
                  <a:cubicBezTo>
                    <a:pt x="264" y="7"/>
                    <a:pt x="24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5344775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51" y="44"/>
                    <a:pt x="176" y="94"/>
                    <a:pt x="201" y="119"/>
                  </a:cubicBezTo>
                  <a:cubicBezTo>
                    <a:pt x="502" y="370"/>
                    <a:pt x="827" y="696"/>
                    <a:pt x="827" y="796"/>
                  </a:cubicBezTo>
                  <a:cubicBezTo>
                    <a:pt x="702" y="921"/>
                    <a:pt x="25" y="1473"/>
                    <a:pt x="25" y="1473"/>
                  </a:cubicBezTo>
                  <a:cubicBezTo>
                    <a:pt x="0" y="1498"/>
                    <a:pt x="0" y="1548"/>
                    <a:pt x="25" y="1573"/>
                  </a:cubicBezTo>
                  <a:cubicBezTo>
                    <a:pt x="25" y="1573"/>
                    <a:pt x="50" y="1598"/>
                    <a:pt x="76" y="1598"/>
                  </a:cubicBezTo>
                  <a:cubicBezTo>
                    <a:pt x="76" y="1598"/>
                    <a:pt x="101" y="1598"/>
                    <a:pt x="101" y="1573"/>
                  </a:cubicBezTo>
                  <a:cubicBezTo>
                    <a:pt x="126" y="1548"/>
                    <a:pt x="827" y="997"/>
                    <a:pt x="928" y="871"/>
                  </a:cubicBezTo>
                  <a:cubicBezTo>
                    <a:pt x="928" y="846"/>
                    <a:pt x="953" y="846"/>
                    <a:pt x="953" y="796"/>
                  </a:cubicBezTo>
                  <a:cubicBezTo>
                    <a:pt x="953" y="621"/>
                    <a:pt x="426" y="144"/>
                    <a:pt x="276" y="19"/>
                  </a:cubicBezTo>
                  <a:cubicBezTo>
                    <a:pt x="263" y="7"/>
                    <a:pt x="24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5411622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39" y="0"/>
                  </a:moveTo>
                  <a:cubicBezTo>
                    <a:pt x="226" y="0"/>
                    <a:pt x="214" y="7"/>
                    <a:pt x="201" y="19"/>
                  </a:cubicBezTo>
                  <a:cubicBezTo>
                    <a:pt x="176" y="44"/>
                    <a:pt x="176" y="94"/>
                    <a:pt x="201" y="119"/>
                  </a:cubicBezTo>
                  <a:cubicBezTo>
                    <a:pt x="502" y="370"/>
                    <a:pt x="828" y="696"/>
                    <a:pt x="828" y="796"/>
                  </a:cubicBezTo>
                  <a:cubicBezTo>
                    <a:pt x="727" y="921"/>
                    <a:pt x="51" y="1473"/>
                    <a:pt x="26" y="1473"/>
                  </a:cubicBezTo>
                  <a:cubicBezTo>
                    <a:pt x="1" y="1498"/>
                    <a:pt x="1" y="1548"/>
                    <a:pt x="26" y="1573"/>
                  </a:cubicBezTo>
                  <a:cubicBezTo>
                    <a:pt x="51" y="1573"/>
                    <a:pt x="51" y="1598"/>
                    <a:pt x="76" y="1598"/>
                  </a:cubicBezTo>
                  <a:cubicBezTo>
                    <a:pt x="101" y="1598"/>
                    <a:pt x="101" y="1598"/>
                    <a:pt x="126" y="1573"/>
                  </a:cubicBezTo>
                  <a:cubicBezTo>
                    <a:pt x="151" y="1548"/>
                    <a:pt x="828" y="997"/>
                    <a:pt x="928" y="871"/>
                  </a:cubicBezTo>
                  <a:cubicBezTo>
                    <a:pt x="953" y="846"/>
                    <a:pt x="953" y="846"/>
                    <a:pt x="953" y="796"/>
                  </a:cubicBezTo>
                  <a:cubicBezTo>
                    <a:pt x="953" y="621"/>
                    <a:pt x="427" y="144"/>
                    <a:pt x="276" y="19"/>
                  </a:cubicBezTo>
                  <a:cubicBezTo>
                    <a:pt x="264" y="7"/>
                    <a:pt x="251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5491945" y="4409975"/>
              <a:ext cx="127156" cy="213351"/>
            </a:xfrm>
            <a:custGeom>
              <a:avLst/>
              <a:gdLst/>
              <a:ahLst/>
              <a:cxnLst/>
              <a:rect l="l" t="t" r="r" b="b"/>
              <a:pathLst>
                <a:path w="953" h="1599" extrusionOk="0">
                  <a:moveTo>
                    <a:pt x="226" y="0"/>
                  </a:moveTo>
                  <a:cubicBezTo>
                    <a:pt x="207" y="0"/>
                    <a:pt x="188" y="7"/>
                    <a:pt x="176" y="19"/>
                  </a:cubicBezTo>
                  <a:cubicBezTo>
                    <a:pt x="150" y="44"/>
                    <a:pt x="150" y="94"/>
                    <a:pt x="176" y="119"/>
                  </a:cubicBezTo>
                  <a:cubicBezTo>
                    <a:pt x="476" y="370"/>
                    <a:pt x="802" y="696"/>
                    <a:pt x="827" y="796"/>
                  </a:cubicBezTo>
                  <a:cubicBezTo>
                    <a:pt x="702" y="921"/>
                    <a:pt x="25" y="1473"/>
                    <a:pt x="25" y="1473"/>
                  </a:cubicBezTo>
                  <a:cubicBezTo>
                    <a:pt x="0" y="1498"/>
                    <a:pt x="0" y="1548"/>
                    <a:pt x="25" y="1573"/>
                  </a:cubicBezTo>
                  <a:cubicBezTo>
                    <a:pt x="25" y="1573"/>
                    <a:pt x="50" y="1598"/>
                    <a:pt x="50" y="1598"/>
                  </a:cubicBezTo>
                  <a:cubicBezTo>
                    <a:pt x="75" y="1598"/>
                    <a:pt x="100" y="1598"/>
                    <a:pt x="100" y="1573"/>
                  </a:cubicBezTo>
                  <a:cubicBezTo>
                    <a:pt x="125" y="1548"/>
                    <a:pt x="802" y="997"/>
                    <a:pt x="927" y="871"/>
                  </a:cubicBezTo>
                  <a:cubicBezTo>
                    <a:pt x="927" y="846"/>
                    <a:pt x="952" y="846"/>
                    <a:pt x="952" y="796"/>
                  </a:cubicBezTo>
                  <a:cubicBezTo>
                    <a:pt x="927" y="621"/>
                    <a:pt x="426" y="144"/>
                    <a:pt x="276" y="19"/>
                  </a:cubicBezTo>
                  <a:cubicBezTo>
                    <a:pt x="263" y="7"/>
                    <a:pt x="244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9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"/>
          <p:cNvSpPr/>
          <p:nvPr/>
        </p:nvSpPr>
        <p:spPr>
          <a:xfrm flipH="1">
            <a:off x="8332150" y="80674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"/>
          <p:cNvSpPr/>
          <p:nvPr/>
        </p:nvSpPr>
        <p:spPr>
          <a:xfrm flipH="1">
            <a:off x="8472294" y="539393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title" idx="2"/>
          </p:nvPr>
        </p:nvSpPr>
        <p:spPr>
          <a:xfrm>
            <a:off x="1101175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subTitle" idx="1"/>
          </p:nvPr>
        </p:nvSpPr>
        <p:spPr>
          <a:xfrm>
            <a:off x="1101175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title" idx="3"/>
          </p:nvPr>
        </p:nvSpPr>
        <p:spPr>
          <a:xfrm>
            <a:off x="3578948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21"/>
          <p:cNvSpPr txBox="1">
            <a:spLocks noGrp="1"/>
          </p:cNvSpPr>
          <p:nvPr>
            <p:ph type="subTitle" idx="4"/>
          </p:nvPr>
        </p:nvSpPr>
        <p:spPr>
          <a:xfrm>
            <a:off x="3579000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title" idx="5"/>
          </p:nvPr>
        </p:nvSpPr>
        <p:spPr>
          <a:xfrm>
            <a:off x="1101175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subTitle" idx="6"/>
          </p:nvPr>
        </p:nvSpPr>
        <p:spPr>
          <a:xfrm>
            <a:off x="1101175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 idx="7"/>
          </p:nvPr>
        </p:nvSpPr>
        <p:spPr>
          <a:xfrm>
            <a:off x="3578948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subTitle" idx="8"/>
          </p:nvPr>
        </p:nvSpPr>
        <p:spPr>
          <a:xfrm>
            <a:off x="3578948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title" idx="9"/>
          </p:nvPr>
        </p:nvSpPr>
        <p:spPr>
          <a:xfrm>
            <a:off x="6056727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subTitle" idx="13"/>
          </p:nvPr>
        </p:nvSpPr>
        <p:spPr>
          <a:xfrm>
            <a:off x="6056725" y="21062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title" idx="14"/>
          </p:nvPr>
        </p:nvSpPr>
        <p:spPr>
          <a:xfrm>
            <a:off x="6056727" y="30119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ubTitle" idx="15"/>
          </p:nvPr>
        </p:nvSpPr>
        <p:spPr>
          <a:xfrm>
            <a:off x="6056727" y="35396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9" name="Google Shape;319;p21"/>
          <p:cNvGrpSpPr/>
          <p:nvPr/>
        </p:nvGrpSpPr>
        <p:grpSpPr>
          <a:xfrm>
            <a:off x="7990775" y="646625"/>
            <a:ext cx="615297" cy="615297"/>
            <a:chOff x="7990775" y="646625"/>
            <a:chExt cx="615297" cy="615297"/>
          </a:xfrm>
        </p:grpSpPr>
        <p:sp>
          <p:nvSpPr>
            <p:cNvPr id="320" name="Google Shape;320;p21"/>
            <p:cNvSpPr/>
            <p:nvPr/>
          </p:nvSpPr>
          <p:spPr>
            <a:xfrm>
              <a:off x="8238381" y="647212"/>
              <a:ext cx="132408" cy="293663"/>
            </a:xfrm>
            <a:custGeom>
              <a:avLst/>
              <a:gdLst/>
              <a:ahLst/>
              <a:cxnLst/>
              <a:rect l="l" t="t" r="r" b="b"/>
              <a:pathLst>
                <a:path w="1354" h="3003" extrusionOk="0">
                  <a:moveTo>
                    <a:pt x="552" y="1"/>
                  </a:moveTo>
                  <a:cubicBezTo>
                    <a:pt x="533" y="1"/>
                    <a:pt x="514" y="7"/>
                    <a:pt x="502" y="20"/>
                  </a:cubicBezTo>
                  <a:cubicBezTo>
                    <a:pt x="201" y="170"/>
                    <a:pt x="25" y="2476"/>
                    <a:pt x="0" y="2952"/>
                  </a:cubicBezTo>
                  <a:cubicBezTo>
                    <a:pt x="0" y="2977"/>
                    <a:pt x="25" y="3002"/>
                    <a:pt x="50" y="3002"/>
                  </a:cubicBezTo>
                  <a:cubicBezTo>
                    <a:pt x="76" y="3002"/>
                    <a:pt x="101" y="2977"/>
                    <a:pt x="126" y="2952"/>
                  </a:cubicBezTo>
                  <a:cubicBezTo>
                    <a:pt x="201" y="1624"/>
                    <a:pt x="401" y="195"/>
                    <a:pt x="552" y="120"/>
                  </a:cubicBezTo>
                  <a:cubicBezTo>
                    <a:pt x="752" y="220"/>
                    <a:pt x="1053" y="1849"/>
                    <a:pt x="1228" y="2952"/>
                  </a:cubicBezTo>
                  <a:cubicBezTo>
                    <a:pt x="1228" y="2977"/>
                    <a:pt x="1253" y="3002"/>
                    <a:pt x="1279" y="3002"/>
                  </a:cubicBezTo>
                  <a:cubicBezTo>
                    <a:pt x="1329" y="3002"/>
                    <a:pt x="1354" y="2977"/>
                    <a:pt x="1329" y="2927"/>
                  </a:cubicBezTo>
                  <a:cubicBezTo>
                    <a:pt x="1279" y="2476"/>
                    <a:pt x="928" y="170"/>
                    <a:pt x="602" y="20"/>
                  </a:cubicBezTo>
                  <a:cubicBezTo>
                    <a:pt x="589" y="7"/>
                    <a:pt x="571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8289819" y="646625"/>
              <a:ext cx="12322" cy="294250"/>
            </a:xfrm>
            <a:custGeom>
              <a:avLst/>
              <a:gdLst/>
              <a:ahLst/>
              <a:cxnLst/>
              <a:rect l="l" t="t" r="r" b="b"/>
              <a:pathLst>
                <a:path w="126" h="3009" extrusionOk="0">
                  <a:moveTo>
                    <a:pt x="51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1" y="2958"/>
                  </a:lnTo>
                  <a:cubicBezTo>
                    <a:pt x="1" y="2983"/>
                    <a:pt x="26" y="3008"/>
                    <a:pt x="51" y="3008"/>
                  </a:cubicBezTo>
                  <a:cubicBezTo>
                    <a:pt x="76" y="3008"/>
                    <a:pt x="126" y="2983"/>
                    <a:pt x="126" y="2958"/>
                  </a:cubicBezTo>
                  <a:lnTo>
                    <a:pt x="126" y="76"/>
                  </a:lnTo>
                  <a:cubicBezTo>
                    <a:pt x="126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8228602" y="966694"/>
              <a:ext cx="132408" cy="295228"/>
            </a:xfrm>
            <a:custGeom>
              <a:avLst/>
              <a:gdLst/>
              <a:ahLst/>
              <a:cxnLst/>
              <a:rect l="l" t="t" r="r" b="b"/>
              <a:pathLst>
                <a:path w="1354" h="3019" extrusionOk="0">
                  <a:moveTo>
                    <a:pt x="85" y="1"/>
                  </a:moveTo>
                  <a:cubicBezTo>
                    <a:pt x="75" y="1"/>
                    <a:pt x="64" y="4"/>
                    <a:pt x="50" y="11"/>
                  </a:cubicBezTo>
                  <a:cubicBezTo>
                    <a:pt x="25" y="11"/>
                    <a:pt x="0" y="36"/>
                    <a:pt x="0" y="61"/>
                  </a:cubicBezTo>
                  <a:cubicBezTo>
                    <a:pt x="75" y="537"/>
                    <a:pt x="426" y="2843"/>
                    <a:pt x="727" y="2993"/>
                  </a:cubicBezTo>
                  <a:cubicBezTo>
                    <a:pt x="752" y="3018"/>
                    <a:pt x="777" y="3018"/>
                    <a:pt x="777" y="3018"/>
                  </a:cubicBezTo>
                  <a:cubicBezTo>
                    <a:pt x="802" y="3018"/>
                    <a:pt x="827" y="3018"/>
                    <a:pt x="852" y="2993"/>
                  </a:cubicBezTo>
                  <a:cubicBezTo>
                    <a:pt x="1128" y="2843"/>
                    <a:pt x="1328" y="537"/>
                    <a:pt x="1353" y="61"/>
                  </a:cubicBezTo>
                  <a:cubicBezTo>
                    <a:pt x="1353" y="36"/>
                    <a:pt x="1328" y="11"/>
                    <a:pt x="1303" y="11"/>
                  </a:cubicBezTo>
                  <a:cubicBezTo>
                    <a:pt x="1290" y="4"/>
                    <a:pt x="1278" y="1"/>
                    <a:pt x="1268" y="1"/>
                  </a:cubicBezTo>
                  <a:cubicBezTo>
                    <a:pt x="1242" y="1"/>
                    <a:pt x="1228" y="24"/>
                    <a:pt x="1228" y="61"/>
                  </a:cubicBezTo>
                  <a:cubicBezTo>
                    <a:pt x="1128" y="1389"/>
                    <a:pt x="927" y="2818"/>
                    <a:pt x="802" y="2893"/>
                  </a:cubicBezTo>
                  <a:cubicBezTo>
                    <a:pt x="602" y="2793"/>
                    <a:pt x="301" y="1164"/>
                    <a:pt x="125" y="61"/>
                  </a:cubicBezTo>
                  <a:cubicBezTo>
                    <a:pt x="125" y="24"/>
                    <a:pt x="112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8297154" y="967672"/>
              <a:ext cx="12419" cy="294250"/>
            </a:xfrm>
            <a:custGeom>
              <a:avLst/>
              <a:gdLst/>
              <a:ahLst/>
              <a:cxnLst/>
              <a:rect l="l" t="t" r="r" b="b"/>
              <a:pathLst>
                <a:path w="127" h="3009" extrusionOk="0">
                  <a:moveTo>
                    <a:pt x="76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933"/>
                  </a:lnTo>
                  <a:cubicBezTo>
                    <a:pt x="1" y="2958"/>
                    <a:pt x="26" y="3008"/>
                    <a:pt x="76" y="3008"/>
                  </a:cubicBezTo>
                  <a:cubicBezTo>
                    <a:pt x="101" y="3008"/>
                    <a:pt x="126" y="2958"/>
                    <a:pt x="126" y="2933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8309475" y="896578"/>
              <a:ext cx="296597" cy="132505"/>
            </a:xfrm>
            <a:custGeom>
              <a:avLst/>
              <a:gdLst/>
              <a:ahLst/>
              <a:cxnLst/>
              <a:rect l="l" t="t" r="r" b="b"/>
              <a:pathLst>
                <a:path w="3033" h="1355" extrusionOk="0">
                  <a:moveTo>
                    <a:pt x="75" y="1"/>
                  </a:moveTo>
                  <a:cubicBezTo>
                    <a:pt x="50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cubicBezTo>
                    <a:pt x="1404" y="226"/>
                    <a:pt x="2832" y="402"/>
                    <a:pt x="2907" y="552"/>
                  </a:cubicBezTo>
                  <a:cubicBezTo>
                    <a:pt x="2807" y="753"/>
                    <a:pt x="1178" y="1054"/>
                    <a:pt x="50" y="1229"/>
                  </a:cubicBezTo>
                  <a:cubicBezTo>
                    <a:pt x="25" y="1229"/>
                    <a:pt x="0" y="1254"/>
                    <a:pt x="0" y="1304"/>
                  </a:cubicBezTo>
                  <a:cubicBezTo>
                    <a:pt x="25" y="1329"/>
                    <a:pt x="50" y="1354"/>
                    <a:pt x="75" y="1354"/>
                  </a:cubicBezTo>
                  <a:cubicBezTo>
                    <a:pt x="526" y="1279"/>
                    <a:pt x="2832" y="928"/>
                    <a:pt x="3008" y="627"/>
                  </a:cubicBezTo>
                  <a:cubicBezTo>
                    <a:pt x="3033" y="577"/>
                    <a:pt x="3033" y="552"/>
                    <a:pt x="3008" y="502"/>
                  </a:cubicBezTo>
                  <a:cubicBezTo>
                    <a:pt x="2832" y="226"/>
                    <a:pt x="526" y="2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8309475" y="948114"/>
              <a:ext cx="294152" cy="12322"/>
            </a:xfrm>
            <a:custGeom>
              <a:avLst/>
              <a:gdLst/>
              <a:ahLst/>
              <a:cxnLst/>
              <a:rect l="l" t="t" r="r" b="b"/>
              <a:pathLst>
                <a:path w="3008" h="126" extrusionOk="0">
                  <a:moveTo>
                    <a:pt x="75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6"/>
                    <a:pt x="75" y="126"/>
                  </a:cubicBezTo>
                  <a:lnTo>
                    <a:pt x="2958" y="126"/>
                  </a:lnTo>
                  <a:cubicBezTo>
                    <a:pt x="2983" y="126"/>
                    <a:pt x="3008" y="100"/>
                    <a:pt x="3008" y="50"/>
                  </a:cubicBezTo>
                  <a:cubicBezTo>
                    <a:pt x="3008" y="25"/>
                    <a:pt x="2983" y="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7990775" y="888266"/>
              <a:ext cx="294250" cy="131039"/>
            </a:xfrm>
            <a:custGeom>
              <a:avLst/>
              <a:gdLst/>
              <a:ahLst/>
              <a:cxnLst/>
              <a:rect l="l" t="t" r="r" b="b"/>
              <a:pathLst>
                <a:path w="3009" h="1340" extrusionOk="0">
                  <a:moveTo>
                    <a:pt x="2968" y="1"/>
                  </a:moveTo>
                  <a:cubicBezTo>
                    <a:pt x="2958" y="1"/>
                    <a:pt x="2947" y="4"/>
                    <a:pt x="2933" y="11"/>
                  </a:cubicBezTo>
                  <a:cubicBezTo>
                    <a:pt x="2482" y="61"/>
                    <a:pt x="176" y="412"/>
                    <a:pt x="1" y="738"/>
                  </a:cubicBezTo>
                  <a:cubicBezTo>
                    <a:pt x="1" y="763"/>
                    <a:pt x="1" y="813"/>
                    <a:pt x="1" y="838"/>
                  </a:cubicBezTo>
                  <a:cubicBezTo>
                    <a:pt x="176" y="1139"/>
                    <a:pt x="2482" y="1314"/>
                    <a:pt x="2933" y="1339"/>
                  </a:cubicBezTo>
                  <a:lnTo>
                    <a:pt x="2958" y="1339"/>
                  </a:lnTo>
                  <a:cubicBezTo>
                    <a:pt x="2983" y="1339"/>
                    <a:pt x="3009" y="1314"/>
                    <a:pt x="3009" y="1289"/>
                  </a:cubicBezTo>
                  <a:cubicBezTo>
                    <a:pt x="3009" y="1264"/>
                    <a:pt x="2983" y="1239"/>
                    <a:pt x="2958" y="1214"/>
                  </a:cubicBezTo>
                  <a:cubicBezTo>
                    <a:pt x="1605" y="1139"/>
                    <a:pt x="202" y="938"/>
                    <a:pt x="126" y="788"/>
                  </a:cubicBezTo>
                  <a:cubicBezTo>
                    <a:pt x="227" y="587"/>
                    <a:pt x="1831" y="286"/>
                    <a:pt x="2958" y="111"/>
                  </a:cubicBezTo>
                  <a:cubicBezTo>
                    <a:pt x="2983" y="111"/>
                    <a:pt x="3009" y="86"/>
                    <a:pt x="3009" y="61"/>
                  </a:cubicBezTo>
                  <a:cubicBezTo>
                    <a:pt x="3009" y="24"/>
                    <a:pt x="2995" y="1"/>
                    <a:pt x="2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7990775" y="955448"/>
              <a:ext cx="294250" cy="12322"/>
            </a:xfrm>
            <a:custGeom>
              <a:avLst/>
              <a:gdLst/>
              <a:ahLst/>
              <a:cxnLst/>
              <a:rect l="l" t="t" r="r" b="b"/>
              <a:pathLst>
                <a:path w="3009" h="126" extrusionOk="0">
                  <a:moveTo>
                    <a:pt x="51" y="0"/>
                  </a:moveTo>
                  <a:cubicBezTo>
                    <a:pt x="26" y="0"/>
                    <a:pt x="1" y="25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lnTo>
                    <a:pt x="2958" y="126"/>
                  </a:lnTo>
                  <a:cubicBezTo>
                    <a:pt x="2983" y="126"/>
                    <a:pt x="3009" y="101"/>
                    <a:pt x="3009" y="76"/>
                  </a:cubicBezTo>
                  <a:cubicBezTo>
                    <a:pt x="3009" y="25"/>
                    <a:pt x="2983" y="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8064314" y="734637"/>
              <a:ext cx="193722" cy="186583"/>
            </a:xfrm>
            <a:custGeom>
              <a:avLst/>
              <a:gdLst/>
              <a:ahLst/>
              <a:cxnLst/>
              <a:rect l="l" t="t" r="r" b="b"/>
              <a:pathLst>
                <a:path w="1981" h="1908" extrusionOk="0">
                  <a:moveTo>
                    <a:pt x="172" y="0"/>
                  </a:moveTo>
                  <a:cubicBezTo>
                    <a:pt x="164" y="0"/>
                    <a:pt x="157" y="1"/>
                    <a:pt x="151" y="3"/>
                  </a:cubicBezTo>
                  <a:cubicBezTo>
                    <a:pt x="126" y="3"/>
                    <a:pt x="101" y="3"/>
                    <a:pt x="76" y="28"/>
                  </a:cubicBezTo>
                  <a:cubicBezTo>
                    <a:pt x="1" y="203"/>
                    <a:pt x="527" y="1256"/>
                    <a:pt x="853" y="1882"/>
                  </a:cubicBezTo>
                  <a:cubicBezTo>
                    <a:pt x="853" y="1908"/>
                    <a:pt x="878" y="1908"/>
                    <a:pt x="903" y="1908"/>
                  </a:cubicBezTo>
                  <a:lnTo>
                    <a:pt x="928" y="1908"/>
                  </a:lnTo>
                  <a:cubicBezTo>
                    <a:pt x="953" y="1882"/>
                    <a:pt x="978" y="1857"/>
                    <a:pt x="953" y="1807"/>
                  </a:cubicBezTo>
                  <a:cubicBezTo>
                    <a:pt x="602" y="1106"/>
                    <a:pt x="226" y="304"/>
                    <a:pt x="201" y="128"/>
                  </a:cubicBezTo>
                  <a:lnTo>
                    <a:pt x="201" y="128"/>
                  </a:lnTo>
                  <a:cubicBezTo>
                    <a:pt x="402" y="178"/>
                    <a:pt x="1179" y="604"/>
                    <a:pt x="1881" y="1005"/>
                  </a:cubicBezTo>
                  <a:cubicBezTo>
                    <a:pt x="1888" y="1013"/>
                    <a:pt x="1895" y="1016"/>
                    <a:pt x="1903" y="1016"/>
                  </a:cubicBezTo>
                  <a:cubicBezTo>
                    <a:pt x="1920" y="1016"/>
                    <a:pt x="1938" y="998"/>
                    <a:pt x="1956" y="980"/>
                  </a:cubicBezTo>
                  <a:cubicBezTo>
                    <a:pt x="1981" y="955"/>
                    <a:pt x="1956" y="905"/>
                    <a:pt x="1931" y="905"/>
                  </a:cubicBezTo>
                  <a:cubicBezTo>
                    <a:pt x="1472" y="615"/>
                    <a:pt x="385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071746" y="732974"/>
              <a:ext cx="181400" cy="166145"/>
            </a:xfrm>
            <a:custGeom>
              <a:avLst/>
              <a:gdLst/>
              <a:ahLst/>
              <a:cxnLst/>
              <a:rect l="l" t="t" r="r" b="b"/>
              <a:pathLst>
                <a:path w="1855" h="1699" extrusionOk="0">
                  <a:moveTo>
                    <a:pt x="75" y="1"/>
                  </a:moveTo>
                  <a:cubicBezTo>
                    <a:pt x="56" y="1"/>
                    <a:pt x="38" y="7"/>
                    <a:pt x="25" y="20"/>
                  </a:cubicBezTo>
                  <a:cubicBezTo>
                    <a:pt x="0" y="45"/>
                    <a:pt x="0" y="95"/>
                    <a:pt x="25" y="120"/>
                  </a:cubicBezTo>
                  <a:lnTo>
                    <a:pt x="1729" y="1699"/>
                  </a:lnTo>
                  <a:lnTo>
                    <a:pt x="1830" y="1699"/>
                  </a:lnTo>
                  <a:cubicBezTo>
                    <a:pt x="1855" y="1674"/>
                    <a:pt x="1855" y="1624"/>
                    <a:pt x="1830" y="1599"/>
                  </a:cubicBezTo>
                  <a:lnTo>
                    <a:pt x="125" y="20"/>
                  </a:lnTo>
                  <a:cubicBezTo>
                    <a:pt x="113" y="7"/>
                    <a:pt x="94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8338813" y="759182"/>
              <a:ext cx="174164" cy="149814"/>
            </a:xfrm>
            <a:custGeom>
              <a:avLst/>
              <a:gdLst/>
              <a:ahLst/>
              <a:cxnLst/>
              <a:rect l="l" t="t" r="r" b="b"/>
              <a:pathLst>
                <a:path w="1781" h="1532" extrusionOk="0">
                  <a:moveTo>
                    <a:pt x="1508" y="1"/>
                  </a:moveTo>
                  <a:cubicBezTo>
                    <a:pt x="1200" y="1"/>
                    <a:pt x="400" y="434"/>
                    <a:pt x="26" y="654"/>
                  </a:cubicBezTo>
                  <a:cubicBezTo>
                    <a:pt x="1" y="654"/>
                    <a:pt x="1" y="704"/>
                    <a:pt x="26" y="729"/>
                  </a:cubicBezTo>
                  <a:cubicBezTo>
                    <a:pt x="26" y="747"/>
                    <a:pt x="51" y="765"/>
                    <a:pt x="75" y="765"/>
                  </a:cubicBezTo>
                  <a:cubicBezTo>
                    <a:pt x="84" y="765"/>
                    <a:pt x="94" y="762"/>
                    <a:pt x="101" y="754"/>
                  </a:cubicBezTo>
                  <a:cubicBezTo>
                    <a:pt x="647" y="436"/>
                    <a:pt x="1296" y="117"/>
                    <a:pt x="1486" y="117"/>
                  </a:cubicBezTo>
                  <a:cubicBezTo>
                    <a:pt x="1506" y="117"/>
                    <a:pt x="1520" y="121"/>
                    <a:pt x="1530" y="128"/>
                  </a:cubicBezTo>
                  <a:cubicBezTo>
                    <a:pt x="1580" y="203"/>
                    <a:pt x="1279" y="804"/>
                    <a:pt x="878" y="1431"/>
                  </a:cubicBezTo>
                  <a:cubicBezTo>
                    <a:pt x="878" y="1456"/>
                    <a:pt x="878" y="1506"/>
                    <a:pt x="903" y="1506"/>
                  </a:cubicBezTo>
                  <a:cubicBezTo>
                    <a:pt x="928" y="1531"/>
                    <a:pt x="928" y="1531"/>
                    <a:pt x="953" y="1531"/>
                  </a:cubicBezTo>
                  <a:cubicBezTo>
                    <a:pt x="953" y="1531"/>
                    <a:pt x="978" y="1506"/>
                    <a:pt x="1003" y="1506"/>
                  </a:cubicBezTo>
                  <a:cubicBezTo>
                    <a:pt x="1304" y="1005"/>
                    <a:pt x="1780" y="178"/>
                    <a:pt x="1605" y="27"/>
                  </a:cubicBezTo>
                  <a:cubicBezTo>
                    <a:pt x="1584" y="9"/>
                    <a:pt x="1550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8346245" y="759965"/>
              <a:ext cx="151966" cy="146587"/>
            </a:xfrm>
            <a:custGeom>
              <a:avLst/>
              <a:gdLst/>
              <a:ahLst/>
              <a:cxnLst/>
              <a:rect l="l" t="t" r="r" b="b"/>
              <a:pathLst>
                <a:path w="1554" h="1499" extrusionOk="0">
                  <a:moveTo>
                    <a:pt x="1491" y="1"/>
                  </a:moveTo>
                  <a:cubicBezTo>
                    <a:pt x="1479" y="1"/>
                    <a:pt x="1466" y="7"/>
                    <a:pt x="1454" y="19"/>
                  </a:cubicBezTo>
                  <a:lnTo>
                    <a:pt x="25" y="1398"/>
                  </a:lnTo>
                  <a:cubicBezTo>
                    <a:pt x="0" y="1423"/>
                    <a:pt x="0" y="1448"/>
                    <a:pt x="25" y="1473"/>
                  </a:cubicBezTo>
                  <a:cubicBezTo>
                    <a:pt x="50" y="1498"/>
                    <a:pt x="50" y="1498"/>
                    <a:pt x="75" y="1498"/>
                  </a:cubicBezTo>
                  <a:cubicBezTo>
                    <a:pt x="100" y="1498"/>
                    <a:pt x="100" y="1498"/>
                    <a:pt x="125" y="1473"/>
                  </a:cubicBezTo>
                  <a:lnTo>
                    <a:pt x="1529" y="120"/>
                  </a:lnTo>
                  <a:cubicBezTo>
                    <a:pt x="1554" y="95"/>
                    <a:pt x="1554" y="45"/>
                    <a:pt x="1529" y="19"/>
                  </a:cubicBezTo>
                  <a:cubicBezTo>
                    <a:pt x="1516" y="7"/>
                    <a:pt x="1504" y="1"/>
                    <a:pt x="1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8348689" y="1007473"/>
              <a:ext cx="164287" cy="151477"/>
            </a:xfrm>
            <a:custGeom>
              <a:avLst/>
              <a:gdLst/>
              <a:ahLst/>
              <a:cxnLst/>
              <a:rect l="l" t="t" r="r" b="b"/>
              <a:pathLst>
                <a:path w="1680" h="1549" extrusionOk="0">
                  <a:moveTo>
                    <a:pt x="63" y="1"/>
                  </a:moveTo>
                  <a:cubicBezTo>
                    <a:pt x="50" y="1"/>
                    <a:pt x="38" y="7"/>
                    <a:pt x="25" y="20"/>
                  </a:cubicBezTo>
                  <a:cubicBezTo>
                    <a:pt x="0" y="45"/>
                    <a:pt x="0" y="95"/>
                    <a:pt x="25" y="120"/>
                  </a:cubicBezTo>
                  <a:lnTo>
                    <a:pt x="1579" y="1549"/>
                  </a:lnTo>
                  <a:lnTo>
                    <a:pt x="1654" y="1549"/>
                  </a:lnTo>
                  <a:cubicBezTo>
                    <a:pt x="1679" y="1524"/>
                    <a:pt x="1679" y="1473"/>
                    <a:pt x="1654" y="1448"/>
                  </a:cubicBezTo>
                  <a:lnTo>
                    <a:pt x="100" y="20"/>
                  </a:lnTo>
                  <a:cubicBezTo>
                    <a:pt x="88" y="7"/>
                    <a:pt x="75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8071746" y="1004442"/>
              <a:ext cx="169177" cy="134950"/>
            </a:xfrm>
            <a:custGeom>
              <a:avLst/>
              <a:gdLst/>
              <a:ahLst/>
              <a:cxnLst/>
              <a:rect l="l" t="t" r="r" b="b"/>
              <a:pathLst>
                <a:path w="1730" h="1380" extrusionOk="0">
                  <a:moveTo>
                    <a:pt x="1629" y="1"/>
                  </a:moveTo>
                  <a:lnTo>
                    <a:pt x="50" y="1279"/>
                  </a:lnTo>
                  <a:cubicBezTo>
                    <a:pt x="25" y="1279"/>
                    <a:pt x="0" y="1329"/>
                    <a:pt x="25" y="1354"/>
                  </a:cubicBezTo>
                  <a:cubicBezTo>
                    <a:pt x="50" y="1379"/>
                    <a:pt x="50" y="1379"/>
                    <a:pt x="75" y="1379"/>
                  </a:cubicBezTo>
                  <a:cubicBezTo>
                    <a:pt x="100" y="1379"/>
                    <a:pt x="100" y="1379"/>
                    <a:pt x="125" y="1354"/>
                  </a:cubicBezTo>
                  <a:lnTo>
                    <a:pt x="1704" y="101"/>
                  </a:lnTo>
                  <a:cubicBezTo>
                    <a:pt x="1729" y="76"/>
                    <a:pt x="1729" y="51"/>
                    <a:pt x="1729" y="26"/>
                  </a:cubicBezTo>
                  <a:cubicBezTo>
                    <a:pt x="1704" y="1"/>
                    <a:pt x="1654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8074191" y="997694"/>
              <a:ext cx="183845" cy="144142"/>
            </a:xfrm>
            <a:custGeom>
              <a:avLst/>
              <a:gdLst/>
              <a:ahLst/>
              <a:cxnLst/>
              <a:rect l="l" t="t" r="r" b="b"/>
              <a:pathLst>
                <a:path w="1880" h="1474" extrusionOk="0">
                  <a:moveTo>
                    <a:pt x="1053" y="1"/>
                  </a:moveTo>
                  <a:cubicBezTo>
                    <a:pt x="1034" y="1"/>
                    <a:pt x="1015" y="7"/>
                    <a:pt x="1003" y="20"/>
                  </a:cubicBezTo>
                  <a:cubicBezTo>
                    <a:pt x="777" y="295"/>
                    <a:pt x="0" y="1172"/>
                    <a:pt x="0" y="1398"/>
                  </a:cubicBezTo>
                  <a:cubicBezTo>
                    <a:pt x="0" y="1423"/>
                    <a:pt x="0" y="1448"/>
                    <a:pt x="25" y="1473"/>
                  </a:cubicBezTo>
                  <a:lnTo>
                    <a:pt x="125" y="1473"/>
                  </a:lnTo>
                  <a:cubicBezTo>
                    <a:pt x="451" y="1473"/>
                    <a:pt x="1404" y="1097"/>
                    <a:pt x="1830" y="922"/>
                  </a:cubicBezTo>
                  <a:cubicBezTo>
                    <a:pt x="1855" y="897"/>
                    <a:pt x="1880" y="872"/>
                    <a:pt x="1855" y="847"/>
                  </a:cubicBezTo>
                  <a:cubicBezTo>
                    <a:pt x="1855" y="822"/>
                    <a:pt x="1805" y="796"/>
                    <a:pt x="1780" y="796"/>
                  </a:cubicBezTo>
                  <a:cubicBezTo>
                    <a:pt x="1078" y="1097"/>
                    <a:pt x="276" y="1373"/>
                    <a:pt x="125" y="1373"/>
                  </a:cubicBezTo>
                  <a:cubicBezTo>
                    <a:pt x="176" y="1197"/>
                    <a:pt x="652" y="621"/>
                    <a:pt x="1103" y="120"/>
                  </a:cubicBezTo>
                  <a:cubicBezTo>
                    <a:pt x="1128" y="95"/>
                    <a:pt x="1128" y="45"/>
                    <a:pt x="1103" y="20"/>
                  </a:cubicBezTo>
                  <a:cubicBezTo>
                    <a:pt x="1090" y="7"/>
                    <a:pt x="1072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8338813" y="1004442"/>
              <a:ext cx="179053" cy="154508"/>
            </a:xfrm>
            <a:custGeom>
              <a:avLst/>
              <a:gdLst/>
              <a:ahLst/>
              <a:cxnLst/>
              <a:rect l="l" t="t" r="r" b="b"/>
              <a:pathLst>
                <a:path w="1831" h="1580" extrusionOk="0">
                  <a:moveTo>
                    <a:pt x="903" y="1"/>
                  </a:moveTo>
                  <a:cubicBezTo>
                    <a:pt x="878" y="26"/>
                    <a:pt x="878" y="76"/>
                    <a:pt x="878" y="101"/>
                  </a:cubicBezTo>
                  <a:cubicBezTo>
                    <a:pt x="1254" y="652"/>
                    <a:pt x="1630" y="1304"/>
                    <a:pt x="1655" y="1479"/>
                  </a:cubicBezTo>
                  <a:cubicBezTo>
                    <a:pt x="1480" y="1454"/>
                    <a:pt x="753" y="1128"/>
                    <a:pt x="101" y="828"/>
                  </a:cubicBezTo>
                  <a:cubicBezTo>
                    <a:pt x="94" y="820"/>
                    <a:pt x="84" y="817"/>
                    <a:pt x="75" y="817"/>
                  </a:cubicBezTo>
                  <a:cubicBezTo>
                    <a:pt x="51" y="817"/>
                    <a:pt x="26" y="835"/>
                    <a:pt x="26" y="853"/>
                  </a:cubicBezTo>
                  <a:cubicBezTo>
                    <a:pt x="1" y="878"/>
                    <a:pt x="1" y="928"/>
                    <a:pt x="51" y="928"/>
                  </a:cubicBezTo>
                  <a:cubicBezTo>
                    <a:pt x="577" y="1179"/>
                    <a:pt x="1455" y="1580"/>
                    <a:pt x="1705" y="1580"/>
                  </a:cubicBezTo>
                  <a:lnTo>
                    <a:pt x="1730" y="1580"/>
                  </a:lnTo>
                  <a:cubicBezTo>
                    <a:pt x="1755" y="1580"/>
                    <a:pt x="1780" y="1555"/>
                    <a:pt x="1780" y="1529"/>
                  </a:cubicBezTo>
                  <a:cubicBezTo>
                    <a:pt x="1830" y="1354"/>
                    <a:pt x="1254" y="427"/>
                    <a:pt x="1003" y="26"/>
                  </a:cubicBezTo>
                  <a:cubicBezTo>
                    <a:pt x="978" y="1"/>
                    <a:pt x="928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8216281" y="877020"/>
              <a:ext cx="159398" cy="159398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28" y="0"/>
                  </a:moveTo>
                  <a:cubicBezTo>
                    <a:pt x="352" y="0"/>
                    <a:pt x="1" y="351"/>
                    <a:pt x="1" y="802"/>
                  </a:cubicBezTo>
                  <a:cubicBezTo>
                    <a:pt x="1" y="1279"/>
                    <a:pt x="352" y="1629"/>
                    <a:pt x="828" y="1629"/>
                  </a:cubicBezTo>
                  <a:cubicBezTo>
                    <a:pt x="1279" y="1629"/>
                    <a:pt x="1630" y="1279"/>
                    <a:pt x="1630" y="802"/>
                  </a:cubicBezTo>
                  <a:cubicBezTo>
                    <a:pt x="1630" y="351"/>
                    <a:pt x="127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 rot="-7277855" flipH="1">
            <a:off x="355859" y="3860365"/>
            <a:ext cx="887268" cy="677046"/>
            <a:chOff x="9004481" y="3297043"/>
            <a:chExt cx="737002" cy="562382"/>
          </a:xfrm>
        </p:grpSpPr>
        <p:sp>
          <p:nvSpPr>
            <p:cNvPr id="338" name="Google Shape;338;p21"/>
            <p:cNvSpPr/>
            <p:nvPr/>
          </p:nvSpPr>
          <p:spPr>
            <a:xfrm>
              <a:off x="9078109" y="3481833"/>
              <a:ext cx="663374" cy="286772"/>
            </a:xfrm>
            <a:custGeom>
              <a:avLst/>
              <a:gdLst/>
              <a:ahLst/>
              <a:cxnLst/>
              <a:rect l="l" t="t" r="r" b="b"/>
              <a:pathLst>
                <a:path w="7370" h="3186" extrusionOk="0">
                  <a:moveTo>
                    <a:pt x="4616" y="1"/>
                  </a:moveTo>
                  <a:cubicBezTo>
                    <a:pt x="4094" y="1"/>
                    <a:pt x="3549" y="82"/>
                    <a:pt x="3033" y="303"/>
                  </a:cubicBezTo>
                  <a:cubicBezTo>
                    <a:pt x="1103" y="1155"/>
                    <a:pt x="26" y="3060"/>
                    <a:pt x="26" y="3085"/>
                  </a:cubicBezTo>
                  <a:cubicBezTo>
                    <a:pt x="1" y="3110"/>
                    <a:pt x="26" y="3160"/>
                    <a:pt x="51" y="3186"/>
                  </a:cubicBezTo>
                  <a:lnTo>
                    <a:pt x="76" y="3186"/>
                  </a:lnTo>
                  <a:cubicBezTo>
                    <a:pt x="101" y="3186"/>
                    <a:pt x="126" y="3160"/>
                    <a:pt x="126" y="3160"/>
                  </a:cubicBezTo>
                  <a:cubicBezTo>
                    <a:pt x="151" y="3135"/>
                    <a:pt x="1204" y="1231"/>
                    <a:pt x="3083" y="429"/>
                  </a:cubicBezTo>
                  <a:cubicBezTo>
                    <a:pt x="3588" y="207"/>
                    <a:pt x="4121" y="126"/>
                    <a:pt x="4632" y="126"/>
                  </a:cubicBezTo>
                  <a:cubicBezTo>
                    <a:pt x="6024" y="126"/>
                    <a:pt x="7250" y="729"/>
                    <a:pt x="7269" y="729"/>
                  </a:cubicBezTo>
                  <a:cubicBezTo>
                    <a:pt x="7276" y="737"/>
                    <a:pt x="7283" y="740"/>
                    <a:pt x="7291" y="740"/>
                  </a:cubicBezTo>
                  <a:cubicBezTo>
                    <a:pt x="7309" y="740"/>
                    <a:pt x="7326" y="722"/>
                    <a:pt x="7344" y="704"/>
                  </a:cubicBezTo>
                  <a:cubicBezTo>
                    <a:pt x="7369" y="679"/>
                    <a:pt x="7344" y="654"/>
                    <a:pt x="7319" y="629"/>
                  </a:cubicBezTo>
                  <a:cubicBezTo>
                    <a:pt x="7301" y="611"/>
                    <a:pt x="6045" y="1"/>
                    <a:pt x="4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9055516" y="3637280"/>
              <a:ext cx="133215" cy="222145"/>
            </a:xfrm>
            <a:custGeom>
              <a:avLst/>
              <a:gdLst/>
              <a:ahLst/>
              <a:cxnLst/>
              <a:rect l="l" t="t" r="r" b="b"/>
              <a:pathLst>
                <a:path w="1480" h="2468" extrusionOk="0">
                  <a:moveTo>
                    <a:pt x="1236" y="1"/>
                  </a:moveTo>
                  <a:cubicBezTo>
                    <a:pt x="1082" y="1"/>
                    <a:pt x="832" y="257"/>
                    <a:pt x="527" y="531"/>
                  </a:cubicBezTo>
                  <a:cubicBezTo>
                    <a:pt x="1" y="1007"/>
                    <a:pt x="26" y="2160"/>
                    <a:pt x="151" y="2411"/>
                  </a:cubicBezTo>
                  <a:cubicBezTo>
                    <a:pt x="169" y="2450"/>
                    <a:pt x="200" y="2467"/>
                    <a:pt x="240" y="2467"/>
                  </a:cubicBezTo>
                  <a:cubicBezTo>
                    <a:pt x="484" y="2467"/>
                    <a:pt x="1082" y="1818"/>
                    <a:pt x="1254" y="1408"/>
                  </a:cubicBezTo>
                  <a:cubicBezTo>
                    <a:pt x="1480" y="932"/>
                    <a:pt x="1404" y="381"/>
                    <a:pt x="1404" y="381"/>
                  </a:cubicBezTo>
                  <a:cubicBezTo>
                    <a:pt x="1395" y="106"/>
                    <a:pt x="1335" y="1"/>
                    <a:pt x="1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9080359" y="3670584"/>
              <a:ext cx="85870" cy="156707"/>
            </a:xfrm>
            <a:custGeom>
              <a:avLst/>
              <a:gdLst/>
              <a:ahLst/>
              <a:cxnLst/>
              <a:rect l="l" t="t" r="r" b="b"/>
              <a:pathLst>
                <a:path w="954" h="1741" extrusionOk="0">
                  <a:moveTo>
                    <a:pt x="901" y="0"/>
                  </a:moveTo>
                  <a:cubicBezTo>
                    <a:pt x="878" y="0"/>
                    <a:pt x="853" y="18"/>
                    <a:pt x="853" y="36"/>
                  </a:cubicBezTo>
                  <a:cubicBezTo>
                    <a:pt x="828" y="36"/>
                    <a:pt x="452" y="537"/>
                    <a:pt x="226" y="1013"/>
                  </a:cubicBezTo>
                  <a:cubicBezTo>
                    <a:pt x="1" y="1464"/>
                    <a:pt x="1" y="1665"/>
                    <a:pt x="1" y="1690"/>
                  </a:cubicBezTo>
                  <a:cubicBezTo>
                    <a:pt x="1" y="1715"/>
                    <a:pt x="26" y="1740"/>
                    <a:pt x="51" y="1740"/>
                  </a:cubicBezTo>
                  <a:cubicBezTo>
                    <a:pt x="76" y="1740"/>
                    <a:pt x="126" y="1715"/>
                    <a:pt x="126" y="1665"/>
                  </a:cubicBezTo>
                  <a:cubicBezTo>
                    <a:pt x="126" y="1665"/>
                    <a:pt x="126" y="1490"/>
                    <a:pt x="326" y="1063"/>
                  </a:cubicBezTo>
                  <a:cubicBezTo>
                    <a:pt x="552" y="612"/>
                    <a:pt x="928" y="111"/>
                    <a:pt x="928" y="111"/>
                  </a:cubicBezTo>
                  <a:cubicBezTo>
                    <a:pt x="953" y="86"/>
                    <a:pt x="953" y="36"/>
                    <a:pt x="928" y="11"/>
                  </a:cubicBezTo>
                  <a:cubicBezTo>
                    <a:pt x="921" y="3"/>
                    <a:pt x="911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9114203" y="3709828"/>
              <a:ext cx="45185" cy="94871"/>
            </a:xfrm>
            <a:custGeom>
              <a:avLst/>
              <a:gdLst/>
              <a:ahLst/>
              <a:cxnLst/>
              <a:rect l="l" t="t" r="r" b="b"/>
              <a:pathLst>
                <a:path w="502" h="1054" extrusionOk="0">
                  <a:moveTo>
                    <a:pt x="452" y="1"/>
                  </a:moveTo>
                  <a:cubicBezTo>
                    <a:pt x="427" y="1"/>
                    <a:pt x="402" y="1"/>
                    <a:pt x="377" y="51"/>
                  </a:cubicBezTo>
                  <a:cubicBezTo>
                    <a:pt x="326" y="452"/>
                    <a:pt x="26" y="953"/>
                    <a:pt x="26" y="953"/>
                  </a:cubicBezTo>
                  <a:cubicBezTo>
                    <a:pt x="1" y="978"/>
                    <a:pt x="26" y="1028"/>
                    <a:pt x="51" y="1054"/>
                  </a:cubicBezTo>
                  <a:lnTo>
                    <a:pt x="76" y="1054"/>
                  </a:lnTo>
                  <a:cubicBezTo>
                    <a:pt x="101" y="1054"/>
                    <a:pt x="126" y="1028"/>
                    <a:pt x="126" y="1028"/>
                  </a:cubicBezTo>
                  <a:cubicBezTo>
                    <a:pt x="151" y="1003"/>
                    <a:pt x="427" y="502"/>
                    <a:pt x="502" y="76"/>
                  </a:cubicBezTo>
                  <a:cubicBezTo>
                    <a:pt x="502" y="26"/>
                    <a:pt x="477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9071358" y="3685616"/>
              <a:ext cx="65527" cy="87490"/>
            </a:xfrm>
            <a:custGeom>
              <a:avLst/>
              <a:gdLst/>
              <a:ahLst/>
              <a:cxnLst/>
              <a:rect l="l" t="t" r="r" b="b"/>
              <a:pathLst>
                <a:path w="728" h="972" extrusionOk="0">
                  <a:moveTo>
                    <a:pt x="652" y="0"/>
                  </a:moveTo>
                  <a:cubicBezTo>
                    <a:pt x="633" y="0"/>
                    <a:pt x="614" y="7"/>
                    <a:pt x="602" y="19"/>
                  </a:cubicBezTo>
                  <a:cubicBezTo>
                    <a:pt x="301" y="370"/>
                    <a:pt x="25" y="846"/>
                    <a:pt x="25" y="871"/>
                  </a:cubicBezTo>
                  <a:cubicBezTo>
                    <a:pt x="0" y="896"/>
                    <a:pt x="0" y="947"/>
                    <a:pt x="51" y="947"/>
                  </a:cubicBezTo>
                  <a:cubicBezTo>
                    <a:pt x="51" y="972"/>
                    <a:pt x="51" y="972"/>
                    <a:pt x="76" y="972"/>
                  </a:cubicBezTo>
                  <a:cubicBezTo>
                    <a:pt x="101" y="972"/>
                    <a:pt x="101" y="947"/>
                    <a:pt x="126" y="947"/>
                  </a:cubicBezTo>
                  <a:cubicBezTo>
                    <a:pt x="126" y="922"/>
                    <a:pt x="401" y="445"/>
                    <a:pt x="702" y="94"/>
                  </a:cubicBezTo>
                  <a:cubicBezTo>
                    <a:pt x="727" y="69"/>
                    <a:pt x="727" y="44"/>
                    <a:pt x="702" y="19"/>
                  </a:cubicBezTo>
                  <a:cubicBezTo>
                    <a:pt x="690" y="7"/>
                    <a:pt x="671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9004481" y="3503346"/>
              <a:ext cx="272280" cy="107292"/>
            </a:xfrm>
            <a:custGeom>
              <a:avLst/>
              <a:gdLst/>
              <a:ahLst/>
              <a:cxnLst/>
              <a:rect l="l" t="t" r="r" b="b"/>
              <a:pathLst>
                <a:path w="3025" h="1192" extrusionOk="0">
                  <a:moveTo>
                    <a:pt x="1638" y="0"/>
                  </a:moveTo>
                  <a:cubicBezTo>
                    <a:pt x="987" y="0"/>
                    <a:pt x="208" y="660"/>
                    <a:pt x="92" y="891"/>
                  </a:cubicBezTo>
                  <a:cubicBezTo>
                    <a:pt x="0" y="1075"/>
                    <a:pt x="566" y="1191"/>
                    <a:pt x="1073" y="1191"/>
                  </a:cubicBezTo>
                  <a:cubicBezTo>
                    <a:pt x="1259" y="1191"/>
                    <a:pt x="1436" y="1176"/>
                    <a:pt x="1570" y="1142"/>
                  </a:cubicBezTo>
                  <a:cubicBezTo>
                    <a:pt x="2072" y="1017"/>
                    <a:pt x="2473" y="641"/>
                    <a:pt x="2473" y="641"/>
                  </a:cubicBezTo>
                  <a:cubicBezTo>
                    <a:pt x="3024" y="165"/>
                    <a:pt x="2498" y="140"/>
                    <a:pt x="1796" y="14"/>
                  </a:cubicBezTo>
                  <a:cubicBezTo>
                    <a:pt x="1745" y="5"/>
                    <a:pt x="1692" y="0"/>
                    <a:pt x="1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9044265" y="3540700"/>
              <a:ext cx="171559" cy="40685"/>
            </a:xfrm>
            <a:custGeom>
              <a:avLst/>
              <a:gdLst/>
              <a:ahLst/>
              <a:cxnLst/>
              <a:rect l="l" t="t" r="r" b="b"/>
              <a:pathLst>
                <a:path w="1906" h="452" extrusionOk="0">
                  <a:moveTo>
                    <a:pt x="1855" y="0"/>
                  </a:moveTo>
                  <a:cubicBezTo>
                    <a:pt x="1830" y="0"/>
                    <a:pt x="1204" y="0"/>
                    <a:pt x="702" y="100"/>
                  </a:cubicBezTo>
                  <a:cubicBezTo>
                    <a:pt x="176" y="201"/>
                    <a:pt x="26" y="326"/>
                    <a:pt x="26" y="351"/>
                  </a:cubicBezTo>
                  <a:cubicBezTo>
                    <a:pt x="1" y="351"/>
                    <a:pt x="1" y="401"/>
                    <a:pt x="26" y="426"/>
                  </a:cubicBezTo>
                  <a:cubicBezTo>
                    <a:pt x="26" y="451"/>
                    <a:pt x="51" y="451"/>
                    <a:pt x="51" y="451"/>
                  </a:cubicBezTo>
                  <a:cubicBezTo>
                    <a:pt x="76" y="451"/>
                    <a:pt x="76" y="451"/>
                    <a:pt x="101" y="426"/>
                  </a:cubicBezTo>
                  <a:cubicBezTo>
                    <a:pt x="101" y="426"/>
                    <a:pt x="251" y="326"/>
                    <a:pt x="727" y="226"/>
                  </a:cubicBezTo>
                  <a:cubicBezTo>
                    <a:pt x="1204" y="126"/>
                    <a:pt x="1830" y="126"/>
                    <a:pt x="1855" y="126"/>
                  </a:cubicBezTo>
                  <a:cubicBezTo>
                    <a:pt x="1880" y="126"/>
                    <a:pt x="1905" y="75"/>
                    <a:pt x="1905" y="50"/>
                  </a:cubicBezTo>
                  <a:cubicBezTo>
                    <a:pt x="1905" y="25"/>
                    <a:pt x="1880" y="0"/>
                    <a:pt x="1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9084859" y="3558702"/>
              <a:ext cx="97121" cy="36184"/>
            </a:xfrm>
            <a:custGeom>
              <a:avLst/>
              <a:gdLst/>
              <a:ahLst/>
              <a:cxnLst/>
              <a:rect l="l" t="t" r="r" b="b"/>
              <a:pathLst>
                <a:path w="1079" h="402" extrusionOk="0">
                  <a:moveTo>
                    <a:pt x="978" y="1"/>
                  </a:moveTo>
                  <a:cubicBezTo>
                    <a:pt x="627" y="201"/>
                    <a:pt x="51" y="276"/>
                    <a:pt x="51" y="276"/>
                  </a:cubicBezTo>
                  <a:cubicBezTo>
                    <a:pt x="26" y="301"/>
                    <a:pt x="1" y="327"/>
                    <a:pt x="1" y="352"/>
                  </a:cubicBezTo>
                  <a:cubicBezTo>
                    <a:pt x="1" y="377"/>
                    <a:pt x="26" y="402"/>
                    <a:pt x="51" y="402"/>
                  </a:cubicBezTo>
                  <a:lnTo>
                    <a:pt x="76" y="402"/>
                  </a:lnTo>
                  <a:cubicBezTo>
                    <a:pt x="76" y="402"/>
                    <a:pt x="652" y="327"/>
                    <a:pt x="1053" y="126"/>
                  </a:cubicBezTo>
                  <a:cubicBezTo>
                    <a:pt x="1078" y="101"/>
                    <a:pt x="1078" y="51"/>
                    <a:pt x="1078" y="26"/>
                  </a:cubicBezTo>
                  <a:cubicBezTo>
                    <a:pt x="1053" y="1"/>
                    <a:pt x="1028" y="1"/>
                    <a:pt x="9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9082609" y="3524408"/>
              <a:ext cx="103872" cy="16382"/>
            </a:xfrm>
            <a:custGeom>
              <a:avLst/>
              <a:gdLst/>
              <a:ahLst/>
              <a:cxnLst/>
              <a:rect l="l" t="t" r="r" b="b"/>
              <a:pathLst>
                <a:path w="1154" h="182" extrusionOk="0">
                  <a:moveTo>
                    <a:pt x="885" y="1"/>
                  </a:moveTo>
                  <a:cubicBezTo>
                    <a:pt x="484" y="1"/>
                    <a:pt x="72" y="59"/>
                    <a:pt x="51" y="81"/>
                  </a:cubicBezTo>
                  <a:cubicBezTo>
                    <a:pt x="26" y="81"/>
                    <a:pt x="1" y="106"/>
                    <a:pt x="1" y="131"/>
                  </a:cubicBezTo>
                  <a:cubicBezTo>
                    <a:pt x="1" y="156"/>
                    <a:pt x="26" y="181"/>
                    <a:pt x="51" y="181"/>
                  </a:cubicBezTo>
                  <a:lnTo>
                    <a:pt x="76" y="181"/>
                  </a:lnTo>
                  <a:cubicBezTo>
                    <a:pt x="76" y="181"/>
                    <a:pt x="481" y="126"/>
                    <a:pt x="881" y="126"/>
                  </a:cubicBezTo>
                  <a:cubicBezTo>
                    <a:pt x="947" y="126"/>
                    <a:pt x="1014" y="127"/>
                    <a:pt x="1078" y="131"/>
                  </a:cubicBezTo>
                  <a:cubicBezTo>
                    <a:pt x="1103" y="131"/>
                    <a:pt x="1154" y="106"/>
                    <a:pt x="1154" y="81"/>
                  </a:cubicBezTo>
                  <a:cubicBezTo>
                    <a:pt x="1154" y="31"/>
                    <a:pt x="1129" y="6"/>
                    <a:pt x="1078" y="6"/>
                  </a:cubicBezTo>
                  <a:cubicBezTo>
                    <a:pt x="1015" y="2"/>
                    <a:pt x="950" y="1"/>
                    <a:pt x="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9211683" y="3577154"/>
              <a:ext cx="121423" cy="240057"/>
            </a:xfrm>
            <a:custGeom>
              <a:avLst/>
              <a:gdLst/>
              <a:ahLst/>
              <a:cxnLst/>
              <a:rect l="l" t="t" r="r" b="b"/>
              <a:pathLst>
                <a:path w="1349" h="2667" extrusionOk="0">
                  <a:moveTo>
                    <a:pt x="793" y="0"/>
                  </a:moveTo>
                  <a:cubicBezTo>
                    <a:pt x="719" y="0"/>
                    <a:pt x="625" y="74"/>
                    <a:pt x="497" y="247"/>
                  </a:cubicBezTo>
                  <a:cubicBezTo>
                    <a:pt x="497" y="247"/>
                    <a:pt x="146" y="673"/>
                    <a:pt x="70" y="1199"/>
                  </a:cubicBezTo>
                  <a:cubicBezTo>
                    <a:pt x="0" y="1669"/>
                    <a:pt x="194" y="2667"/>
                    <a:pt x="425" y="2667"/>
                  </a:cubicBezTo>
                  <a:cubicBezTo>
                    <a:pt x="440" y="2667"/>
                    <a:pt x="456" y="2662"/>
                    <a:pt x="471" y="2653"/>
                  </a:cubicBezTo>
                  <a:cubicBezTo>
                    <a:pt x="697" y="2502"/>
                    <a:pt x="1349" y="1550"/>
                    <a:pt x="1173" y="873"/>
                  </a:cubicBezTo>
                  <a:cubicBezTo>
                    <a:pt x="1033" y="400"/>
                    <a:pt x="966" y="0"/>
                    <a:pt x="7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9251827" y="3610637"/>
              <a:ext cx="29433" cy="173719"/>
            </a:xfrm>
            <a:custGeom>
              <a:avLst/>
              <a:gdLst/>
              <a:ahLst/>
              <a:cxnLst/>
              <a:rect l="l" t="t" r="r" b="b"/>
              <a:pathLst>
                <a:path w="327" h="1930" extrusionOk="0">
                  <a:moveTo>
                    <a:pt x="226" y="0"/>
                  </a:moveTo>
                  <a:cubicBezTo>
                    <a:pt x="201" y="0"/>
                    <a:pt x="176" y="25"/>
                    <a:pt x="176" y="50"/>
                  </a:cubicBezTo>
                  <a:cubicBezTo>
                    <a:pt x="176" y="75"/>
                    <a:pt x="226" y="677"/>
                    <a:pt x="151" y="1178"/>
                  </a:cubicBezTo>
                  <a:cubicBezTo>
                    <a:pt x="101" y="1654"/>
                    <a:pt x="25" y="1830"/>
                    <a:pt x="25" y="1830"/>
                  </a:cubicBezTo>
                  <a:cubicBezTo>
                    <a:pt x="0" y="1855"/>
                    <a:pt x="0" y="1905"/>
                    <a:pt x="25" y="1905"/>
                  </a:cubicBezTo>
                  <a:cubicBezTo>
                    <a:pt x="51" y="1930"/>
                    <a:pt x="51" y="1930"/>
                    <a:pt x="76" y="1930"/>
                  </a:cubicBezTo>
                  <a:cubicBezTo>
                    <a:pt x="76" y="1930"/>
                    <a:pt x="101" y="1905"/>
                    <a:pt x="126" y="1905"/>
                  </a:cubicBezTo>
                  <a:cubicBezTo>
                    <a:pt x="126" y="1880"/>
                    <a:pt x="226" y="1729"/>
                    <a:pt x="276" y="1203"/>
                  </a:cubicBezTo>
                  <a:cubicBezTo>
                    <a:pt x="326" y="702"/>
                    <a:pt x="301" y="50"/>
                    <a:pt x="301" y="50"/>
                  </a:cubicBezTo>
                  <a:cubicBezTo>
                    <a:pt x="301" y="2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9233736" y="3645741"/>
              <a:ext cx="29433" cy="100271"/>
            </a:xfrm>
            <a:custGeom>
              <a:avLst/>
              <a:gdLst/>
              <a:ahLst/>
              <a:cxnLst/>
              <a:rect l="l" t="t" r="r" b="b"/>
              <a:pathLst>
                <a:path w="327" h="1114" extrusionOk="0">
                  <a:moveTo>
                    <a:pt x="255" y="1"/>
                  </a:moveTo>
                  <a:cubicBezTo>
                    <a:pt x="237" y="1"/>
                    <a:pt x="219" y="18"/>
                    <a:pt x="201" y="36"/>
                  </a:cubicBezTo>
                  <a:cubicBezTo>
                    <a:pt x="26" y="437"/>
                    <a:pt x="1" y="1014"/>
                    <a:pt x="1" y="1039"/>
                  </a:cubicBezTo>
                  <a:cubicBezTo>
                    <a:pt x="1" y="1064"/>
                    <a:pt x="26" y="1114"/>
                    <a:pt x="51" y="1114"/>
                  </a:cubicBezTo>
                  <a:lnTo>
                    <a:pt x="76" y="1114"/>
                  </a:lnTo>
                  <a:cubicBezTo>
                    <a:pt x="101" y="1114"/>
                    <a:pt x="126" y="1089"/>
                    <a:pt x="126" y="1039"/>
                  </a:cubicBezTo>
                  <a:cubicBezTo>
                    <a:pt x="126" y="1039"/>
                    <a:pt x="151" y="462"/>
                    <a:pt x="327" y="86"/>
                  </a:cubicBezTo>
                  <a:cubicBezTo>
                    <a:pt x="327" y="61"/>
                    <a:pt x="327" y="11"/>
                    <a:pt x="277" y="11"/>
                  </a:cubicBezTo>
                  <a:cubicBezTo>
                    <a:pt x="269" y="4"/>
                    <a:pt x="262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9283421" y="3637640"/>
              <a:ext cx="18092" cy="103872"/>
            </a:xfrm>
            <a:custGeom>
              <a:avLst/>
              <a:gdLst/>
              <a:ahLst/>
              <a:cxnLst/>
              <a:rect l="l" t="t" r="r" b="b"/>
              <a:pathLst>
                <a:path w="201" h="1154" extrusionOk="0">
                  <a:moveTo>
                    <a:pt x="75" y="1"/>
                  </a:moveTo>
                  <a:cubicBezTo>
                    <a:pt x="25" y="26"/>
                    <a:pt x="0" y="51"/>
                    <a:pt x="25" y="76"/>
                  </a:cubicBezTo>
                  <a:cubicBezTo>
                    <a:pt x="75" y="527"/>
                    <a:pt x="50" y="1079"/>
                    <a:pt x="50" y="1104"/>
                  </a:cubicBezTo>
                  <a:cubicBezTo>
                    <a:pt x="50" y="1129"/>
                    <a:pt x="75" y="1154"/>
                    <a:pt x="101" y="1154"/>
                  </a:cubicBezTo>
                  <a:cubicBezTo>
                    <a:pt x="151" y="1154"/>
                    <a:pt x="176" y="1129"/>
                    <a:pt x="176" y="1104"/>
                  </a:cubicBezTo>
                  <a:cubicBezTo>
                    <a:pt x="176" y="1079"/>
                    <a:pt x="201" y="527"/>
                    <a:pt x="126" y="51"/>
                  </a:cubicBezTo>
                  <a:cubicBezTo>
                    <a:pt x="126" y="26"/>
                    <a:pt x="101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9168388" y="3367070"/>
              <a:ext cx="275251" cy="113053"/>
            </a:xfrm>
            <a:custGeom>
              <a:avLst/>
              <a:gdLst/>
              <a:ahLst/>
              <a:cxnLst/>
              <a:rect l="l" t="t" r="r" b="b"/>
              <a:pathLst>
                <a:path w="3058" h="1256" extrusionOk="0">
                  <a:moveTo>
                    <a:pt x="990" y="0"/>
                  </a:moveTo>
                  <a:cubicBezTo>
                    <a:pt x="656" y="0"/>
                    <a:pt x="363" y="57"/>
                    <a:pt x="251" y="125"/>
                  </a:cubicBezTo>
                  <a:cubicBezTo>
                    <a:pt x="0" y="250"/>
                    <a:pt x="852" y="977"/>
                    <a:pt x="1328" y="1152"/>
                  </a:cubicBezTo>
                  <a:cubicBezTo>
                    <a:pt x="1551" y="1234"/>
                    <a:pt x="1789" y="1256"/>
                    <a:pt x="1981" y="1256"/>
                  </a:cubicBezTo>
                  <a:cubicBezTo>
                    <a:pt x="2199" y="1256"/>
                    <a:pt x="2356" y="1227"/>
                    <a:pt x="2356" y="1227"/>
                  </a:cubicBezTo>
                  <a:cubicBezTo>
                    <a:pt x="3058" y="1152"/>
                    <a:pt x="2657" y="851"/>
                    <a:pt x="2156" y="350"/>
                  </a:cubicBezTo>
                  <a:cubicBezTo>
                    <a:pt x="1879" y="87"/>
                    <a:pt x="1403" y="0"/>
                    <a:pt x="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9220234" y="3384982"/>
              <a:ext cx="160218" cy="76779"/>
            </a:xfrm>
            <a:custGeom>
              <a:avLst/>
              <a:gdLst/>
              <a:ahLst/>
              <a:cxnLst/>
              <a:rect l="l" t="t" r="r" b="b"/>
              <a:pathLst>
                <a:path w="1780" h="853" extrusionOk="0">
                  <a:moveTo>
                    <a:pt x="51" y="1"/>
                  </a:moveTo>
                  <a:cubicBezTo>
                    <a:pt x="26" y="1"/>
                    <a:pt x="1" y="51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76" y="126"/>
                    <a:pt x="251" y="126"/>
                    <a:pt x="702" y="302"/>
                  </a:cubicBezTo>
                  <a:cubicBezTo>
                    <a:pt x="1153" y="502"/>
                    <a:pt x="1680" y="853"/>
                    <a:pt x="1680" y="853"/>
                  </a:cubicBezTo>
                  <a:lnTo>
                    <a:pt x="1730" y="853"/>
                  </a:lnTo>
                  <a:cubicBezTo>
                    <a:pt x="1730" y="853"/>
                    <a:pt x="1755" y="853"/>
                    <a:pt x="1780" y="828"/>
                  </a:cubicBezTo>
                  <a:cubicBezTo>
                    <a:pt x="1780" y="803"/>
                    <a:pt x="1780" y="753"/>
                    <a:pt x="1755" y="753"/>
                  </a:cubicBezTo>
                  <a:cubicBezTo>
                    <a:pt x="1755" y="728"/>
                    <a:pt x="1204" y="402"/>
                    <a:pt x="752" y="201"/>
                  </a:cubicBezTo>
                  <a:cubicBezTo>
                    <a:pt x="251" y="1"/>
                    <a:pt x="51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9245077" y="3420176"/>
              <a:ext cx="97031" cy="37084"/>
            </a:xfrm>
            <a:custGeom>
              <a:avLst/>
              <a:gdLst/>
              <a:ahLst/>
              <a:cxnLst/>
              <a:rect l="l" t="t" r="r" b="b"/>
              <a:pathLst>
                <a:path w="1078" h="412" extrusionOk="0">
                  <a:moveTo>
                    <a:pt x="53" y="0"/>
                  </a:moveTo>
                  <a:cubicBezTo>
                    <a:pt x="36" y="0"/>
                    <a:pt x="18" y="18"/>
                    <a:pt x="0" y="36"/>
                  </a:cubicBezTo>
                  <a:cubicBezTo>
                    <a:pt x="0" y="61"/>
                    <a:pt x="0" y="111"/>
                    <a:pt x="25" y="111"/>
                  </a:cubicBezTo>
                  <a:cubicBezTo>
                    <a:pt x="50" y="136"/>
                    <a:pt x="577" y="387"/>
                    <a:pt x="1003" y="412"/>
                  </a:cubicBezTo>
                  <a:lnTo>
                    <a:pt x="1028" y="412"/>
                  </a:lnTo>
                  <a:cubicBezTo>
                    <a:pt x="1053" y="412"/>
                    <a:pt x="1078" y="412"/>
                    <a:pt x="1078" y="362"/>
                  </a:cubicBezTo>
                  <a:cubicBezTo>
                    <a:pt x="1078" y="337"/>
                    <a:pt x="1053" y="312"/>
                    <a:pt x="1028" y="312"/>
                  </a:cubicBezTo>
                  <a:cubicBezTo>
                    <a:pt x="602" y="261"/>
                    <a:pt x="100" y="11"/>
                    <a:pt x="75" y="11"/>
                  </a:cubicBezTo>
                  <a:cubicBezTo>
                    <a:pt x="68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9272080" y="3374541"/>
              <a:ext cx="92620" cy="57966"/>
            </a:xfrm>
            <a:custGeom>
              <a:avLst/>
              <a:gdLst/>
              <a:ahLst/>
              <a:cxnLst/>
              <a:rect l="l" t="t" r="r" b="b"/>
              <a:pathLst>
                <a:path w="1029" h="644" extrusionOk="0">
                  <a:moveTo>
                    <a:pt x="63" y="0"/>
                  </a:moveTo>
                  <a:cubicBezTo>
                    <a:pt x="43" y="0"/>
                    <a:pt x="26" y="12"/>
                    <a:pt x="26" y="42"/>
                  </a:cubicBezTo>
                  <a:cubicBezTo>
                    <a:pt x="1" y="67"/>
                    <a:pt x="26" y="92"/>
                    <a:pt x="51" y="117"/>
                  </a:cubicBezTo>
                  <a:cubicBezTo>
                    <a:pt x="51" y="117"/>
                    <a:pt x="552" y="367"/>
                    <a:pt x="928" y="643"/>
                  </a:cubicBezTo>
                  <a:lnTo>
                    <a:pt x="953" y="643"/>
                  </a:lnTo>
                  <a:cubicBezTo>
                    <a:pt x="978" y="643"/>
                    <a:pt x="1004" y="643"/>
                    <a:pt x="1004" y="618"/>
                  </a:cubicBezTo>
                  <a:cubicBezTo>
                    <a:pt x="1029" y="593"/>
                    <a:pt x="1029" y="568"/>
                    <a:pt x="1004" y="543"/>
                  </a:cubicBezTo>
                  <a:cubicBezTo>
                    <a:pt x="628" y="242"/>
                    <a:pt x="126" y="17"/>
                    <a:pt x="101" y="17"/>
                  </a:cubicBezTo>
                  <a:cubicBezTo>
                    <a:pt x="91" y="6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9402954" y="3297043"/>
              <a:ext cx="197932" cy="186681"/>
            </a:xfrm>
            <a:custGeom>
              <a:avLst/>
              <a:gdLst/>
              <a:ahLst/>
              <a:cxnLst/>
              <a:rect l="l" t="t" r="r" b="b"/>
              <a:pathLst>
                <a:path w="2199" h="2074" extrusionOk="0">
                  <a:moveTo>
                    <a:pt x="301" y="0"/>
                  </a:moveTo>
                  <a:cubicBezTo>
                    <a:pt x="1" y="0"/>
                    <a:pt x="427" y="1053"/>
                    <a:pt x="753" y="1429"/>
                  </a:cubicBezTo>
                  <a:cubicBezTo>
                    <a:pt x="1103" y="1830"/>
                    <a:pt x="1630" y="2005"/>
                    <a:pt x="1630" y="2005"/>
                  </a:cubicBezTo>
                  <a:cubicBezTo>
                    <a:pt x="1751" y="2052"/>
                    <a:pt x="1841" y="2073"/>
                    <a:pt x="1908" y="2073"/>
                  </a:cubicBezTo>
                  <a:cubicBezTo>
                    <a:pt x="2199" y="2073"/>
                    <a:pt x="2019" y="1659"/>
                    <a:pt x="1855" y="1128"/>
                  </a:cubicBezTo>
                  <a:cubicBezTo>
                    <a:pt x="1655" y="452"/>
                    <a:pt x="602" y="0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9448049" y="3320895"/>
              <a:ext cx="112963" cy="138615"/>
            </a:xfrm>
            <a:custGeom>
              <a:avLst/>
              <a:gdLst/>
              <a:ahLst/>
              <a:cxnLst/>
              <a:rect l="l" t="t" r="r" b="b"/>
              <a:pathLst>
                <a:path w="1255" h="1540" extrusionOk="0">
                  <a:moveTo>
                    <a:pt x="63" y="1"/>
                  </a:moveTo>
                  <a:cubicBezTo>
                    <a:pt x="36" y="1"/>
                    <a:pt x="19" y="18"/>
                    <a:pt x="1" y="36"/>
                  </a:cubicBezTo>
                  <a:cubicBezTo>
                    <a:pt x="1" y="61"/>
                    <a:pt x="1" y="86"/>
                    <a:pt x="51" y="111"/>
                  </a:cubicBezTo>
                  <a:cubicBezTo>
                    <a:pt x="51" y="111"/>
                    <a:pt x="201" y="187"/>
                    <a:pt x="502" y="562"/>
                  </a:cubicBezTo>
                  <a:cubicBezTo>
                    <a:pt x="828" y="963"/>
                    <a:pt x="1129" y="1515"/>
                    <a:pt x="1129" y="1515"/>
                  </a:cubicBezTo>
                  <a:cubicBezTo>
                    <a:pt x="1129" y="1540"/>
                    <a:pt x="1154" y="1540"/>
                    <a:pt x="1179" y="1540"/>
                  </a:cubicBezTo>
                  <a:lnTo>
                    <a:pt x="1204" y="1540"/>
                  </a:lnTo>
                  <a:cubicBezTo>
                    <a:pt x="1229" y="1515"/>
                    <a:pt x="1254" y="1490"/>
                    <a:pt x="1229" y="1465"/>
                  </a:cubicBezTo>
                  <a:cubicBezTo>
                    <a:pt x="1229" y="1465"/>
                    <a:pt x="928" y="888"/>
                    <a:pt x="602" y="487"/>
                  </a:cubicBezTo>
                  <a:cubicBezTo>
                    <a:pt x="277" y="86"/>
                    <a:pt x="101" y="11"/>
                    <a:pt x="101" y="11"/>
                  </a:cubicBezTo>
                  <a:cubicBezTo>
                    <a:pt x="86" y="4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9452639" y="3363020"/>
              <a:ext cx="76779" cy="76238"/>
            </a:xfrm>
            <a:custGeom>
              <a:avLst/>
              <a:gdLst/>
              <a:ahLst/>
              <a:cxnLst/>
              <a:rect l="l" t="t" r="r" b="b"/>
              <a:pathLst>
                <a:path w="853" h="847" extrusionOk="0">
                  <a:moveTo>
                    <a:pt x="88" y="0"/>
                  </a:moveTo>
                  <a:cubicBezTo>
                    <a:pt x="75" y="0"/>
                    <a:pt x="63" y="7"/>
                    <a:pt x="50" y="19"/>
                  </a:cubicBezTo>
                  <a:cubicBezTo>
                    <a:pt x="0" y="19"/>
                    <a:pt x="0" y="69"/>
                    <a:pt x="25" y="94"/>
                  </a:cubicBezTo>
                  <a:cubicBezTo>
                    <a:pt x="50" y="120"/>
                    <a:pt x="376" y="596"/>
                    <a:pt x="727" y="821"/>
                  </a:cubicBezTo>
                  <a:cubicBezTo>
                    <a:pt x="752" y="846"/>
                    <a:pt x="752" y="846"/>
                    <a:pt x="777" y="846"/>
                  </a:cubicBezTo>
                  <a:cubicBezTo>
                    <a:pt x="802" y="846"/>
                    <a:pt x="802" y="821"/>
                    <a:pt x="827" y="821"/>
                  </a:cubicBezTo>
                  <a:cubicBezTo>
                    <a:pt x="852" y="796"/>
                    <a:pt x="827" y="746"/>
                    <a:pt x="802" y="721"/>
                  </a:cubicBezTo>
                  <a:cubicBezTo>
                    <a:pt x="451" y="495"/>
                    <a:pt x="125" y="19"/>
                    <a:pt x="125" y="19"/>
                  </a:cubicBezTo>
                  <a:cubicBezTo>
                    <a:pt x="113" y="7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9499984" y="3335927"/>
              <a:ext cx="61027" cy="92080"/>
            </a:xfrm>
            <a:custGeom>
              <a:avLst/>
              <a:gdLst/>
              <a:ahLst/>
              <a:cxnLst/>
              <a:rect l="l" t="t" r="r" b="b"/>
              <a:pathLst>
                <a:path w="678" h="1023" extrusionOk="0">
                  <a:moveTo>
                    <a:pt x="85" y="1"/>
                  </a:moveTo>
                  <a:cubicBezTo>
                    <a:pt x="69" y="1"/>
                    <a:pt x="50" y="7"/>
                    <a:pt x="25" y="20"/>
                  </a:cubicBezTo>
                  <a:cubicBezTo>
                    <a:pt x="0" y="45"/>
                    <a:pt x="0" y="70"/>
                    <a:pt x="25" y="95"/>
                  </a:cubicBezTo>
                  <a:cubicBezTo>
                    <a:pt x="25" y="95"/>
                    <a:pt x="351" y="546"/>
                    <a:pt x="552" y="972"/>
                  </a:cubicBezTo>
                  <a:cubicBezTo>
                    <a:pt x="552" y="997"/>
                    <a:pt x="577" y="1022"/>
                    <a:pt x="602" y="1022"/>
                  </a:cubicBezTo>
                  <a:cubicBezTo>
                    <a:pt x="602" y="1022"/>
                    <a:pt x="602" y="997"/>
                    <a:pt x="627" y="997"/>
                  </a:cubicBezTo>
                  <a:cubicBezTo>
                    <a:pt x="652" y="997"/>
                    <a:pt x="677" y="947"/>
                    <a:pt x="652" y="922"/>
                  </a:cubicBezTo>
                  <a:cubicBezTo>
                    <a:pt x="451" y="496"/>
                    <a:pt x="126" y="45"/>
                    <a:pt x="126" y="20"/>
                  </a:cubicBezTo>
                  <a:cubicBezTo>
                    <a:pt x="113" y="7"/>
                    <a:pt x="101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9335357" y="3509286"/>
              <a:ext cx="124124" cy="228355"/>
            </a:xfrm>
            <a:custGeom>
              <a:avLst/>
              <a:gdLst/>
              <a:ahLst/>
              <a:cxnLst/>
              <a:rect l="l" t="t" r="r" b="b"/>
              <a:pathLst>
                <a:path w="1379" h="2537" extrusionOk="0">
                  <a:moveTo>
                    <a:pt x="1109" y="1"/>
                  </a:moveTo>
                  <a:cubicBezTo>
                    <a:pt x="1038" y="1"/>
                    <a:pt x="940" y="61"/>
                    <a:pt x="802" y="199"/>
                  </a:cubicBezTo>
                  <a:cubicBezTo>
                    <a:pt x="802" y="199"/>
                    <a:pt x="351" y="550"/>
                    <a:pt x="175" y="1026"/>
                  </a:cubicBezTo>
                  <a:cubicBezTo>
                    <a:pt x="7" y="1506"/>
                    <a:pt x="0" y="2536"/>
                    <a:pt x="241" y="2536"/>
                  </a:cubicBezTo>
                  <a:cubicBezTo>
                    <a:pt x="252" y="2536"/>
                    <a:pt x="264" y="2534"/>
                    <a:pt x="275" y="2530"/>
                  </a:cubicBezTo>
                  <a:cubicBezTo>
                    <a:pt x="551" y="2429"/>
                    <a:pt x="1378" y="1627"/>
                    <a:pt x="1328" y="926"/>
                  </a:cubicBezTo>
                  <a:cubicBezTo>
                    <a:pt x="1292" y="417"/>
                    <a:pt x="1295" y="1"/>
                    <a:pt x="1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9366860" y="3539800"/>
              <a:ext cx="58777" cy="167869"/>
            </a:xfrm>
            <a:custGeom>
              <a:avLst/>
              <a:gdLst/>
              <a:ahLst/>
              <a:cxnLst/>
              <a:rect l="l" t="t" r="r" b="b"/>
              <a:pathLst>
                <a:path w="653" h="1865" extrusionOk="0">
                  <a:moveTo>
                    <a:pt x="557" y="0"/>
                  </a:moveTo>
                  <a:cubicBezTo>
                    <a:pt x="540" y="0"/>
                    <a:pt x="527" y="24"/>
                    <a:pt x="527" y="60"/>
                  </a:cubicBezTo>
                  <a:cubicBezTo>
                    <a:pt x="527" y="60"/>
                    <a:pt x="427" y="687"/>
                    <a:pt x="301" y="1163"/>
                  </a:cubicBezTo>
                  <a:cubicBezTo>
                    <a:pt x="151" y="1614"/>
                    <a:pt x="26" y="1765"/>
                    <a:pt x="26" y="1765"/>
                  </a:cubicBezTo>
                  <a:cubicBezTo>
                    <a:pt x="1" y="1790"/>
                    <a:pt x="1" y="1815"/>
                    <a:pt x="26" y="1840"/>
                  </a:cubicBezTo>
                  <a:cubicBezTo>
                    <a:pt x="26" y="1865"/>
                    <a:pt x="51" y="1865"/>
                    <a:pt x="51" y="1865"/>
                  </a:cubicBezTo>
                  <a:cubicBezTo>
                    <a:pt x="76" y="1865"/>
                    <a:pt x="101" y="1865"/>
                    <a:pt x="101" y="1840"/>
                  </a:cubicBezTo>
                  <a:cubicBezTo>
                    <a:pt x="101" y="1840"/>
                    <a:pt x="251" y="1689"/>
                    <a:pt x="402" y="1188"/>
                  </a:cubicBezTo>
                  <a:cubicBezTo>
                    <a:pt x="552" y="712"/>
                    <a:pt x="652" y="85"/>
                    <a:pt x="652" y="60"/>
                  </a:cubicBezTo>
                  <a:cubicBezTo>
                    <a:pt x="652" y="35"/>
                    <a:pt x="627" y="10"/>
                    <a:pt x="577" y="10"/>
                  </a:cubicBezTo>
                  <a:cubicBezTo>
                    <a:pt x="570" y="3"/>
                    <a:pt x="564" y="0"/>
                    <a:pt x="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9355609" y="3571303"/>
              <a:ext cx="47435" cy="93520"/>
            </a:xfrm>
            <a:custGeom>
              <a:avLst/>
              <a:gdLst/>
              <a:ahLst/>
              <a:cxnLst/>
              <a:rect l="l" t="t" r="r" b="b"/>
              <a:pathLst>
                <a:path w="527" h="1039" extrusionOk="0">
                  <a:moveTo>
                    <a:pt x="474" y="1"/>
                  </a:moveTo>
                  <a:cubicBezTo>
                    <a:pt x="449" y="1"/>
                    <a:pt x="419" y="18"/>
                    <a:pt x="401" y="36"/>
                  </a:cubicBezTo>
                  <a:cubicBezTo>
                    <a:pt x="151" y="387"/>
                    <a:pt x="25" y="938"/>
                    <a:pt x="25" y="963"/>
                  </a:cubicBezTo>
                  <a:cubicBezTo>
                    <a:pt x="0" y="1014"/>
                    <a:pt x="25" y="1039"/>
                    <a:pt x="50" y="1039"/>
                  </a:cubicBezTo>
                  <a:lnTo>
                    <a:pt x="76" y="1039"/>
                  </a:lnTo>
                  <a:cubicBezTo>
                    <a:pt x="101" y="1039"/>
                    <a:pt x="126" y="1039"/>
                    <a:pt x="126" y="1014"/>
                  </a:cubicBezTo>
                  <a:cubicBezTo>
                    <a:pt x="126" y="989"/>
                    <a:pt x="276" y="437"/>
                    <a:pt x="502" y="86"/>
                  </a:cubicBezTo>
                  <a:cubicBezTo>
                    <a:pt x="527" y="61"/>
                    <a:pt x="527" y="36"/>
                    <a:pt x="502" y="11"/>
                  </a:cubicBezTo>
                  <a:cubicBezTo>
                    <a:pt x="494" y="4"/>
                    <a:pt x="485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9409705" y="3570043"/>
              <a:ext cx="27183" cy="103782"/>
            </a:xfrm>
            <a:custGeom>
              <a:avLst/>
              <a:gdLst/>
              <a:ahLst/>
              <a:cxnLst/>
              <a:rect l="l" t="t" r="r" b="b"/>
              <a:pathLst>
                <a:path w="302" h="1153" extrusionOk="0">
                  <a:moveTo>
                    <a:pt x="226" y="0"/>
                  </a:moveTo>
                  <a:cubicBezTo>
                    <a:pt x="201" y="0"/>
                    <a:pt x="176" y="25"/>
                    <a:pt x="176" y="75"/>
                  </a:cubicBezTo>
                  <a:cubicBezTo>
                    <a:pt x="151" y="526"/>
                    <a:pt x="1" y="1078"/>
                    <a:pt x="1" y="1078"/>
                  </a:cubicBezTo>
                  <a:cubicBezTo>
                    <a:pt x="1" y="1103"/>
                    <a:pt x="26" y="1128"/>
                    <a:pt x="51" y="1153"/>
                  </a:cubicBezTo>
                  <a:lnTo>
                    <a:pt x="76" y="1153"/>
                  </a:lnTo>
                  <a:cubicBezTo>
                    <a:pt x="101" y="1153"/>
                    <a:pt x="126" y="1128"/>
                    <a:pt x="126" y="1103"/>
                  </a:cubicBezTo>
                  <a:cubicBezTo>
                    <a:pt x="126" y="1078"/>
                    <a:pt x="277" y="551"/>
                    <a:pt x="302" y="75"/>
                  </a:cubicBezTo>
                  <a:cubicBezTo>
                    <a:pt x="302" y="50"/>
                    <a:pt x="277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9481982" y="3503886"/>
              <a:ext cx="124124" cy="229165"/>
            </a:xfrm>
            <a:custGeom>
              <a:avLst/>
              <a:gdLst/>
              <a:ahLst/>
              <a:cxnLst/>
              <a:rect l="l" t="t" r="r" b="b"/>
              <a:pathLst>
                <a:path w="1379" h="2546" extrusionOk="0">
                  <a:moveTo>
                    <a:pt x="1102" y="1"/>
                  </a:moveTo>
                  <a:cubicBezTo>
                    <a:pt x="1032" y="1"/>
                    <a:pt x="936" y="57"/>
                    <a:pt x="802" y="184"/>
                  </a:cubicBezTo>
                  <a:cubicBezTo>
                    <a:pt x="802" y="184"/>
                    <a:pt x="351" y="560"/>
                    <a:pt x="175" y="1036"/>
                  </a:cubicBezTo>
                  <a:cubicBezTo>
                    <a:pt x="7" y="1515"/>
                    <a:pt x="0" y="2546"/>
                    <a:pt x="241" y="2546"/>
                  </a:cubicBezTo>
                  <a:cubicBezTo>
                    <a:pt x="252" y="2546"/>
                    <a:pt x="264" y="2544"/>
                    <a:pt x="276" y="2540"/>
                  </a:cubicBezTo>
                  <a:cubicBezTo>
                    <a:pt x="551" y="2439"/>
                    <a:pt x="1378" y="1637"/>
                    <a:pt x="1328" y="936"/>
                  </a:cubicBezTo>
                  <a:cubicBezTo>
                    <a:pt x="1291" y="421"/>
                    <a:pt x="1295" y="1"/>
                    <a:pt x="1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9513486" y="3533949"/>
              <a:ext cx="58777" cy="169219"/>
            </a:xfrm>
            <a:custGeom>
              <a:avLst/>
              <a:gdLst/>
              <a:ahLst/>
              <a:cxnLst/>
              <a:rect l="l" t="t" r="r" b="b"/>
              <a:pathLst>
                <a:path w="653" h="1880" extrusionOk="0">
                  <a:moveTo>
                    <a:pt x="602" y="0"/>
                  </a:moveTo>
                  <a:cubicBezTo>
                    <a:pt x="552" y="0"/>
                    <a:pt x="527" y="25"/>
                    <a:pt x="527" y="75"/>
                  </a:cubicBezTo>
                  <a:cubicBezTo>
                    <a:pt x="527" y="75"/>
                    <a:pt x="452" y="702"/>
                    <a:pt x="301" y="1178"/>
                  </a:cubicBezTo>
                  <a:cubicBezTo>
                    <a:pt x="151" y="1629"/>
                    <a:pt x="26" y="1754"/>
                    <a:pt x="26" y="1779"/>
                  </a:cubicBezTo>
                  <a:cubicBezTo>
                    <a:pt x="1" y="1805"/>
                    <a:pt x="1" y="1830"/>
                    <a:pt x="26" y="1855"/>
                  </a:cubicBezTo>
                  <a:cubicBezTo>
                    <a:pt x="26" y="1855"/>
                    <a:pt x="51" y="1880"/>
                    <a:pt x="76" y="1880"/>
                  </a:cubicBezTo>
                  <a:cubicBezTo>
                    <a:pt x="76" y="1880"/>
                    <a:pt x="101" y="1855"/>
                    <a:pt x="101" y="1855"/>
                  </a:cubicBezTo>
                  <a:cubicBezTo>
                    <a:pt x="126" y="1855"/>
                    <a:pt x="251" y="1704"/>
                    <a:pt x="402" y="1203"/>
                  </a:cubicBezTo>
                  <a:cubicBezTo>
                    <a:pt x="552" y="727"/>
                    <a:pt x="652" y="75"/>
                    <a:pt x="652" y="75"/>
                  </a:cubicBezTo>
                  <a:cubicBezTo>
                    <a:pt x="652" y="50"/>
                    <a:pt x="627" y="25"/>
                    <a:pt x="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9502235" y="3566803"/>
              <a:ext cx="47435" cy="93520"/>
            </a:xfrm>
            <a:custGeom>
              <a:avLst/>
              <a:gdLst/>
              <a:ahLst/>
              <a:cxnLst/>
              <a:rect l="l" t="t" r="r" b="b"/>
              <a:pathLst>
                <a:path w="527" h="1039" extrusionOk="0">
                  <a:moveTo>
                    <a:pt x="474" y="1"/>
                  </a:moveTo>
                  <a:cubicBezTo>
                    <a:pt x="449" y="1"/>
                    <a:pt x="419" y="18"/>
                    <a:pt x="401" y="36"/>
                  </a:cubicBezTo>
                  <a:cubicBezTo>
                    <a:pt x="151" y="387"/>
                    <a:pt x="25" y="938"/>
                    <a:pt x="25" y="963"/>
                  </a:cubicBezTo>
                  <a:cubicBezTo>
                    <a:pt x="0" y="1013"/>
                    <a:pt x="25" y="1039"/>
                    <a:pt x="51" y="1039"/>
                  </a:cubicBezTo>
                  <a:lnTo>
                    <a:pt x="76" y="1039"/>
                  </a:lnTo>
                  <a:cubicBezTo>
                    <a:pt x="101" y="1039"/>
                    <a:pt x="126" y="1039"/>
                    <a:pt x="126" y="988"/>
                  </a:cubicBezTo>
                  <a:cubicBezTo>
                    <a:pt x="126" y="988"/>
                    <a:pt x="276" y="437"/>
                    <a:pt x="502" y="86"/>
                  </a:cubicBezTo>
                  <a:cubicBezTo>
                    <a:pt x="527" y="61"/>
                    <a:pt x="527" y="36"/>
                    <a:pt x="502" y="11"/>
                  </a:cubicBezTo>
                  <a:cubicBezTo>
                    <a:pt x="494" y="4"/>
                    <a:pt x="485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9556330" y="3565452"/>
              <a:ext cx="27183" cy="103872"/>
            </a:xfrm>
            <a:custGeom>
              <a:avLst/>
              <a:gdLst/>
              <a:ahLst/>
              <a:cxnLst/>
              <a:rect l="l" t="t" r="r" b="b"/>
              <a:pathLst>
                <a:path w="302" h="1154" extrusionOk="0">
                  <a:moveTo>
                    <a:pt x="226" y="1"/>
                  </a:moveTo>
                  <a:cubicBezTo>
                    <a:pt x="201" y="1"/>
                    <a:pt x="176" y="26"/>
                    <a:pt x="176" y="76"/>
                  </a:cubicBezTo>
                  <a:cubicBezTo>
                    <a:pt x="151" y="527"/>
                    <a:pt x="1" y="1054"/>
                    <a:pt x="1" y="1079"/>
                  </a:cubicBezTo>
                  <a:cubicBezTo>
                    <a:pt x="1" y="1104"/>
                    <a:pt x="26" y="1129"/>
                    <a:pt x="51" y="1154"/>
                  </a:cubicBezTo>
                  <a:lnTo>
                    <a:pt x="76" y="1154"/>
                  </a:lnTo>
                  <a:cubicBezTo>
                    <a:pt x="101" y="1154"/>
                    <a:pt x="126" y="1129"/>
                    <a:pt x="126" y="1104"/>
                  </a:cubicBezTo>
                  <a:cubicBezTo>
                    <a:pt x="126" y="1079"/>
                    <a:pt x="277" y="552"/>
                    <a:pt x="302" y="76"/>
                  </a:cubicBezTo>
                  <a:cubicBezTo>
                    <a:pt x="302" y="51"/>
                    <a:pt x="277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21"/>
          <p:cNvSpPr/>
          <p:nvPr/>
        </p:nvSpPr>
        <p:spPr>
          <a:xfrm flipH="1">
            <a:off x="8332150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 flipH="1">
            <a:off x="8472294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512626" y="80674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1"/>
          <p:cNvSpPr/>
          <p:nvPr/>
        </p:nvSpPr>
        <p:spPr>
          <a:xfrm>
            <a:off x="425750" y="539393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4"/>
          <p:cNvGrpSpPr/>
          <p:nvPr/>
        </p:nvGrpSpPr>
        <p:grpSpPr>
          <a:xfrm>
            <a:off x="8174213" y="3857468"/>
            <a:ext cx="464791" cy="757948"/>
            <a:chOff x="8223125" y="3877050"/>
            <a:chExt cx="415548" cy="677707"/>
          </a:xfrm>
        </p:grpSpPr>
        <p:sp>
          <p:nvSpPr>
            <p:cNvPr id="424" name="Google Shape;424;p24"/>
            <p:cNvSpPr/>
            <p:nvPr/>
          </p:nvSpPr>
          <p:spPr>
            <a:xfrm>
              <a:off x="8291065" y="3877050"/>
              <a:ext cx="347608" cy="551509"/>
            </a:xfrm>
            <a:custGeom>
              <a:avLst/>
              <a:gdLst/>
              <a:ahLst/>
              <a:cxnLst/>
              <a:rect l="l" t="t" r="r" b="b"/>
              <a:pathLst>
                <a:path w="4487" h="7119" extrusionOk="0">
                  <a:moveTo>
                    <a:pt x="2557" y="0"/>
                  </a:moveTo>
                  <a:cubicBezTo>
                    <a:pt x="2532" y="0"/>
                    <a:pt x="2482" y="26"/>
                    <a:pt x="2457" y="26"/>
                  </a:cubicBezTo>
                  <a:cubicBezTo>
                    <a:pt x="2331" y="101"/>
                    <a:pt x="2231" y="176"/>
                    <a:pt x="2131" y="251"/>
                  </a:cubicBezTo>
                  <a:cubicBezTo>
                    <a:pt x="2131" y="276"/>
                    <a:pt x="2106" y="276"/>
                    <a:pt x="2081" y="301"/>
                  </a:cubicBezTo>
                  <a:cubicBezTo>
                    <a:pt x="2031" y="351"/>
                    <a:pt x="1980" y="401"/>
                    <a:pt x="1930" y="452"/>
                  </a:cubicBezTo>
                  <a:cubicBezTo>
                    <a:pt x="1880" y="527"/>
                    <a:pt x="1830" y="577"/>
                    <a:pt x="1780" y="652"/>
                  </a:cubicBezTo>
                  <a:cubicBezTo>
                    <a:pt x="1755" y="727"/>
                    <a:pt x="1705" y="802"/>
                    <a:pt x="1680" y="878"/>
                  </a:cubicBezTo>
                  <a:cubicBezTo>
                    <a:pt x="1680" y="953"/>
                    <a:pt x="1680" y="1028"/>
                    <a:pt x="1680" y="1103"/>
                  </a:cubicBezTo>
                  <a:cubicBezTo>
                    <a:pt x="1680" y="1254"/>
                    <a:pt x="1705" y="1404"/>
                    <a:pt x="1730" y="1554"/>
                  </a:cubicBezTo>
                  <a:cubicBezTo>
                    <a:pt x="1755" y="1605"/>
                    <a:pt x="1755" y="1630"/>
                    <a:pt x="1780" y="1680"/>
                  </a:cubicBezTo>
                  <a:cubicBezTo>
                    <a:pt x="1755" y="1630"/>
                    <a:pt x="1730" y="1605"/>
                    <a:pt x="1705" y="1554"/>
                  </a:cubicBezTo>
                  <a:cubicBezTo>
                    <a:pt x="1655" y="1504"/>
                    <a:pt x="1630" y="1429"/>
                    <a:pt x="1579" y="1379"/>
                  </a:cubicBezTo>
                  <a:cubicBezTo>
                    <a:pt x="1554" y="1354"/>
                    <a:pt x="1529" y="1329"/>
                    <a:pt x="1529" y="1304"/>
                  </a:cubicBezTo>
                  <a:cubicBezTo>
                    <a:pt x="1504" y="1279"/>
                    <a:pt x="1479" y="1254"/>
                    <a:pt x="1454" y="1229"/>
                  </a:cubicBezTo>
                  <a:cubicBezTo>
                    <a:pt x="1429" y="1203"/>
                    <a:pt x="1404" y="1178"/>
                    <a:pt x="1379" y="1178"/>
                  </a:cubicBezTo>
                  <a:cubicBezTo>
                    <a:pt x="1329" y="1178"/>
                    <a:pt x="1304" y="1178"/>
                    <a:pt x="1279" y="1203"/>
                  </a:cubicBezTo>
                  <a:cubicBezTo>
                    <a:pt x="1229" y="1229"/>
                    <a:pt x="1204" y="1254"/>
                    <a:pt x="1178" y="1304"/>
                  </a:cubicBezTo>
                  <a:cubicBezTo>
                    <a:pt x="1153" y="1354"/>
                    <a:pt x="1153" y="1379"/>
                    <a:pt x="1128" y="1404"/>
                  </a:cubicBezTo>
                  <a:cubicBezTo>
                    <a:pt x="1128" y="1429"/>
                    <a:pt x="1103" y="1454"/>
                    <a:pt x="1103" y="1479"/>
                  </a:cubicBezTo>
                  <a:lnTo>
                    <a:pt x="1028" y="1655"/>
                  </a:lnTo>
                  <a:cubicBezTo>
                    <a:pt x="953" y="1930"/>
                    <a:pt x="853" y="2181"/>
                    <a:pt x="727" y="2432"/>
                  </a:cubicBezTo>
                  <a:cubicBezTo>
                    <a:pt x="627" y="2707"/>
                    <a:pt x="502" y="2958"/>
                    <a:pt x="376" y="3209"/>
                  </a:cubicBezTo>
                  <a:cubicBezTo>
                    <a:pt x="301" y="3334"/>
                    <a:pt x="251" y="3484"/>
                    <a:pt x="176" y="3610"/>
                  </a:cubicBezTo>
                  <a:cubicBezTo>
                    <a:pt x="126" y="3735"/>
                    <a:pt x="76" y="3885"/>
                    <a:pt x="51" y="4036"/>
                  </a:cubicBezTo>
                  <a:cubicBezTo>
                    <a:pt x="26" y="4086"/>
                    <a:pt x="26" y="4161"/>
                    <a:pt x="0" y="4236"/>
                  </a:cubicBezTo>
                  <a:cubicBezTo>
                    <a:pt x="0" y="4311"/>
                    <a:pt x="0" y="4386"/>
                    <a:pt x="0" y="4462"/>
                  </a:cubicBezTo>
                  <a:cubicBezTo>
                    <a:pt x="0" y="4612"/>
                    <a:pt x="0" y="4762"/>
                    <a:pt x="0" y="4888"/>
                  </a:cubicBezTo>
                  <a:cubicBezTo>
                    <a:pt x="26" y="5038"/>
                    <a:pt x="51" y="5188"/>
                    <a:pt x="76" y="5339"/>
                  </a:cubicBezTo>
                  <a:cubicBezTo>
                    <a:pt x="101" y="5489"/>
                    <a:pt x="151" y="5615"/>
                    <a:pt x="201" y="5740"/>
                  </a:cubicBezTo>
                  <a:cubicBezTo>
                    <a:pt x="201" y="5765"/>
                    <a:pt x="201" y="5765"/>
                    <a:pt x="201" y="5765"/>
                  </a:cubicBezTo>
                  <a:cubicBezTo>
                    <a:pt x="201" y="5790"/>
                    <a:pt x="201" y="5790"/>
                    <a:pt x="201" y="5790"/>
                  </a:cubicBezTo>
                  <a:cubicBezTo>
                    <a:pt x="226" y="5840"/>
                    <a:pt x="251" y="5890"/>
                    <a:pt x="251" y="5915"/>
                  </a:cubicBezTo>
                  <a:cubicBezTo>
                    <a:pt x="301" y="6066"/>
                    <a:pt x="376" y="6191"/>
                    <a:pt x="452" y="6316"/>
                  </a:cubicBezTo>
                  <a:cubicBezTo>
                    <a:pt x="502" y="6442"/>
                    <a:pt x="577" y="6567"/>
                    <a:pt x="677" y="6692"/>
                  </a:cubicBezTo>
                  <a:cubicBezTo>
                    <a:pt x="655" y="6670"/>
                    <a:pt x="652" y="6667"/>
                    <a:pt x="652" y="6667"/>
                  </a:cubicBezTo>
                  <a:lnTo>
                    <a:pt x="652" y="6667"/>
                  </a:lnTo>
                  <a:cubicBezTo>
                    <a:pt x="677" y="6692"/>
                    <a:pt x="677" y="6717"/>
                    <a:pt x="702" y="6742"/>
                  </a:cubicBezTo>
                  <a:cubicBezTo>
                    <a:pt x="752" y="6792"/>
                    <a:pt x="803" y="6868"/>
                    <a:pt x="853" y="6943"/>
                  </a:cubicBezTo>
                  <a:cubicBezTo>
                    <a:pt x="878" y="6968"/>
                    <a:pt x="903" y="7018"/>
                    <a:pt x="928" y="7043"/>
                  </a:cubicBezTo>
                  <a:cubicBezTo>
                    <a:pt x="928" y="7043"/>
                    <a:pt x="928" y="7043"/>
                    <a:pt x="928" y="7068"/>
                  </a:cubicBezTo>
                  <a:cubicBezTo>
                    <a:pt x="953" y="7093"/>
                    <a:pt x="978" y="7118"/>
                    <a:pt x="1028" y="7118"/>
                  </a:cubicBezTo>
                  <a:lnTo>
                    <a:pt x="1053" y="7118"/>
                  </a:lnTo>
                  <a:cubicBezTo>
                    <a:pt x="1103" y="7093"/>
                    <a:pt x="1153" y="7093"/>
                    <a:pt x="1204" y="7068"/>
                  </a:cubicBezTo>
                  <a:lnTo>
                    <a:pt x="1279" y="7068"/>
                  </a:lnTo>
                  <a:cubicBezTo>
                    <a:pt x="1404" y="7043"/>
                    <a:pt x="1529" y="7043"/>
                    <a:pt x="1680" y="7018"/>
                  </a:cubicBezTo>
                  <a:cubicBezTo>
                    <a:pt x="1805" y="6993"/>
                    <a:pt x="1955" y="6993"/>
                    <a:pt x="2106" y="6968"/>
                  </a:cubicBezTo>
                  <a:cubicBezTo>
                    <a:pt x="2181" y="6943"/>
                    <a:pt x="2256" y="6918"/>
                    <a:pt x="2331" y="6893"/>
                  </a:cubicBezTo>
                  <a:cubicBezTo>
                    <a:pt x="2407" y="6868"/>
                    <a:pt x="2482" y="6843"/>
                    <a:pt x="2557" y="6818"/>
                  </a:cubicBezTo>
                  <a:cubicBezTo>
                    <a:pt x="2632" y="6792"/>
                    <a:pt x="2707" y="6767"/>
                    <a:pt x="2782" y="6717"/>
                  </a:cubicBezTo>
                  <a:cubicBezTo>
                    <a:pt x="2858" y="6692"/>
                    <a:pt x="2933" y="6642"/>
                    <a:pt x="2983" y="6592"/>
                  </a:cubicBezTo>
                  <a:lnTo>
                    <a:pt x="3008" y="6592"/>
                  </a:lnTo>
                  <a:cubicBezTo>
                    <a:pt x="3108" y="6517"/>
                    <a:pt x="3209" y="6442"/>
                    <a:pt x="3309" y="6341"/>
                  </a:cubicBezTo>
                  <a:cubicBezTo>
                    <a:pt x="3384" y="6291"/>
                    <a:pt x="3434" y="6216"/>
                    <a:pt x="3484" y="6166"/>
                  </a:cubicBezTo>
                  <a:cubicBezTo>
                    <a:pt x="3534" y="6116"/>
                    <a:pt x="3584" y="6041"/>
                    <a:pt x="3635" y="5965"/>
                  </a:cubicBezTo>
                  <a:cubicBezTo>
                    <a:pt x="3735" y="5840"/>
                    <a:pt x="3810" y="5715"/>
                    <a:pt x="3885" y="5564"/>
                  </a:cubicBezTo>
                  <a:cubicBezTo>
                    <a:pt x="3935" y="5489"/>
                    <a:pt x="3960" y="5414"/>
                    <a:pt x="3985" y="5339"/>
                  </a:cubicBezTo>
                  <a:cubicBezTo>
                    <a:pt x="4011" y="5264"/>
                    <a:pt x="4036" y="5188"/>
                    <a:pt x="4061" y="5113"/>
                  </a:cubicBezTo>
                  <a:cubicBezTo>
                    <a:pt x="4111" y="4938"/>
                    <a:pt x="4161" y="4787"/>
                    <a:pt x="4186" y="4637"/>
                  </a:cubicBezTo>
                  <a:cubicBezTo>
                    <a:pt x="4236" y="4487"/>
                    <a:pt x="4261" y="4311"/>
                    <a:pt x="4311" y="4161"/>
                  </a:cubicBezTo>
                  <a:cubicBezTo>
                    <a:pt x="4336" y="3985"/>
                    <a:pt x="4386" y="3835"/>
                    <a:pt x="4412" y="3685"/>
                  </a:cubicBezTo>
                  <a:cubicBezTo>
                    <a:pt x="4437" y="3534"/>
                    <a:pt x="4462" y="3384"/>
                    <a:pt x="4462" y="3234"/>
                  </a:cubicBezTo>
                  <a:cubicBezTo>
                    <a:pt x="4487" y="3158"/>
                    <a:pt x="4487" y="3058"/>
                    <a:pt x="4487" y="2983"/>
                  </a:cubicBezTo>
                  <a:cubicBezTo>
                    <a:pt x="4487" y="2908"/>
                    <a:pt x="4487" y="2833"/>
                    <a:pt x="4462" y="2732"/>
                  </a:cubicBezTo>
                  <a:cubicBezTo>
                    <a:pt x="4462" y="2582"/>
                    <a:pt x="4437" y="2407"/>
                    <a:pt x="4386" y="2256"/>
                  </a:cubicBezTo>
                  <a:cubicBezTo>
                    <a:pt x="4361" y="2106"/>
                    <a:pt x="4311" y="1955"/>
                    <a:pt x="4261" y="1805"/>
                  </a:cubicBezTo>
                  <a:lnTo>
                    <a:pt x="4261" y="1755"/>
                  </a:lnTo>
                  <a:cubicBezTo>
                    <a:pt x="4211" y="1605"/>
                    <a:pt x="4136" y="1454"/>
                    <a:pt x="4061" y="1304"/>
                  </a:cubicBezTo>
                  <a:cubicBezTo>
                    <a:pt x="4011" y="1153"/>
                    <a:pt x="3935" y="1003"/>
                    <a:pt x="3835" y="878"/>
                  </a:cubicBezTo>
                  <a:cubicBezTo>
                    <a:pt x="3760" y="727"/>
                    <a:pt x="3685" y="602"/>
                    <a:pt x="3584" y="477"/>
                  </a:cubicBezTo>
                  <a:cubicBezTo>
                    <a:pt x="3559" y="427"/>
                    <a:pt x="3509" y="376"/>
                    <a:pt x="3484" y="326"/>
                  </a:cubicBezTo>
                  <a:cubicBezTo>
                    <a:pt x="3434" y="276"/>
                    <a:pt x="3409" y="226"/>
                    <a:pt x="3359" y="176"/>
                  </a:cubicBezTo>
                  <a:cubicBezTo>
                    <a:pt x="3334" y="126"/>
                    <a:pt x="3284" y="76"/>
                    <a:pt x="3234" y="51"/>
                  </a:cubicBezTo>
                  <a:cubicBezTo>
                    <a:pt x="3209" y="51"/>
                    <a:pt x="3158" y="26"/>
                    <a:pt x="3133" y="26"/>
                  </a:cubicBezTo>
                  <a:cubicBezTo>
                    <a:pt x="3121" y="13"/>
                    <a:pt x="3108" y="7"/>
                    <a:pt x="3096" y="7"/>
                  </a:cubicBezTo>
                  <a:cubicBezTo>
                    <a:pt x="3083" y="7"/>
                    <a:pt x="3071" y="13"/>
                    <a:pt x="3058" y="26"/>
                  </a:cubicBezTo>
                  <a:cubicBezTo>
                    <a:pt x="3008" y="26"/>
                    <a:pt x="2983" y="26"/>
                    <a:pt x="2958" y="51"/>
                  </a:cubicBezTo>
                  <a:cubicBezTo>
                    <a:pt x="2933" y="76"/>
                    <a:pt x="2933" y="76"/>
                    <a:pt x="2908" y="101"/>
                  </a:cubicBezTo>
                  <a:cubicBezTo>
                    <a:pt x="2883" y="126"/>
                    <a:pt x="2833" y="151"/>
                    <a:pt x="2808" y="176"/>
                  </a:cubicBezTo>
                  <a:cubicBezTo>
                    <a:pt x="2808" y="151"/>
                    <a:pt x="2782" y="126"/>
                    <a:pt x="2782" y="126"/>
                  </a:cubicBezTo>
                  <a:cubicBezTo>
                    <a:pt x="2757" y="101"/>
                    <a:pt x="2732" y="51"/>
                    <a:pt x="2682" y="51"/>
                  </a:cubicBezTo>
                  <a:cubicBezTo>
                    <a:pt x="2657" y="26"/>
                    <a:pt x="2607" y="0"/>
                    <a:pt x="255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8384261" y="4414841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335688" y="4474569"/>
              <a:ext cx="44778" cy="31608"/>
            </a:xfrm>
            <a:custGeom>
              <a:avLst/>
              <a:gdLst/>
              <a:ahLst/>
              <a:cxnLst/>
              <a:rect l="l" t="t" r="r" b="b"/>
              <a:pathLst>
                <a:path w="578" h="408" extrusionOk="0">
                  <a:moveTo>
                    <a:pt x="74" y="0"/>
                  </a:moveTo>
                  <a:cubicBezTo>
                    <a:pt x="34" y="0"/>
                    <a:pt x="1" y="41"/>
                    <a:pt x="1" y="82"/>
                  </a:cubicBezTo>
                  <a:cubicBezTo>
                    <a:pt x="1" y="107"/>
                    <a:pt x="1" y="132"/>
                    <a:pt x="1" y="132"/>
                  </a:cubicBezTo>
                  <a:cubicBezTo>
                    <a:pt x="26" y="157"/>
                    <a:pt x="26" y="182"/>
                    <a:pt x="51" y="182"/>
                  </a:cubicBezTo>
                  <a:cubicBezTo>
                    <a:pt x="76" y="182"/>
                    <a:pt x="101" y="207"/>
                    <a:pt x="151" y="207"/>
                  </a:cubicBezTo>
                  <a:cubicBezTo>
                    <a:pt x="176" y="232"/>
                    <a:pt x="201" y="232"/>
                    <a:pt x="227" y="257"/>
                  </a:cubicBezTo>
                  <a:cubicBezTo>
                    <a:pt x="277" y="283"/>
                    <a:pt x="327" y="308"/>
                    <a:pt x="377" y="333"/>
                  </a:cubicBezTo>
                  <a:cubicBezTo>
                    <a:pt x="402" y="358"/>
                    <a:pt x="427" y="383"/>
                    <a:pt x="452" y="383"/>
                  </a:cubicBezTo>
                  <a:cubicBezTo>
                    <a:pt x="477" y="408"/>
                    <a:pt x="477" y="408"/>
                    <a:pt x="502" y="408"/>
                  </a:cubicBezTo>
                  <a:lnTo>
                    <a:pt x="527" y="408"/>
                  </a:lnTo>
                  <a:cubicBezTo>
                    <a:pt x="552" y="408"/>
                    <a:pt x="577" y="383"/>
                    <a:pt x="552" y="358"/>
                  </a:cubicBezTo>
                  <a:cubicBezTo>
                    <a:pt x="552" y="333"/>
                    <a:pt x="552" y="308"/>
                    <a:pt x="527" y="308"/>
                  </a:cubicBezTo>
                  <a:cubicBezTo>
                    <a:pt x="527" y="283"/>
                    <a:pt x="502" y="283"/>
                    <a:pt x="502" y="257"/>
                  </a:cubicBezTo>
                  <a:cubicBezTo>
                    <a:pt x="452" y="232"/>
                    <a:pt x="427" y="207"/>
                    <a:pt x="377" y="182"/>
                  </a:cubicBezTo>
                  <a:cubicBezTo>
                    <a:pt x="327" y="132"/>
                    <a:pt x="302" y="107"/>
                    <a:pt x="252" y="82"/>
                  </a:cubicBezTo>
                  <a:cubicBezTo>
                    <a:pt x="201" y="57"/>
                    <a:pt x="151" y="32"/>
                    <a:pt x="101" y="7"/>
                  </a:cubicBezTo>
                  <a:cubicBezTo>
                    <a:pt x="92" y="2"/>
                    <a:pt x="83" y="0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8351259" y="4523607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8333751" y="4158573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8393944" y="4247895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8223125" y="3911214"/>
              <a:ext cx="392231" cy="643543"/>
            </a:xfrm>
            <a:custGeom>
              <a:avLst/>
              <a:gdLst/>
              <a:ahLst/>
              <a:cxnLst/>
              <a:rect l="l" t="t" r="r" b="b"/>
              <a:pathLst>
                <a:path w="5063" h="8307" extrusionOk="0">
                  <a:moveTo>
                    <a:pt x="3708" y="0"/>
                  </a:moveTo>
                  <a:cubicBezTo>
                    <a:pt x="3685" y="0"/>
                    <a:pt x="3659" y="18"/>
                    <a:pt x="3659" y="36"/>
                  </a:cubicBezTo>
                  <a:cubicBezTo>
                    <a:pt x="3634" y="36"/>
                    <a:pt x="3634" y="61"/>
                    <a:pt x="3634" y="86"/>
                  </a:cubicBezTo>
                  <a:cubicBezTo>
                    <a:pt x="3634" y="86"/>
                    <a:pt x="3634" y="111"/>
                    <a:pt x="3634" y="136"/>
                  </a:cubicBezTo>
                  <a:cubicBezTo>
                    <a:pt x="3659" y="186"/>
                    <a:pt x="3659" y="211"/>
                    <a:pt x="3659" y="261"/>
                  </a:cubicBezTo>
                  <a:cubicBezTo>
                    <a:pt x="3659" y="336"/>
                    <a:pt x="3685" y="387"/>
                    <a:pt x="3685" y="462"/>
                  </a:cubicBezTo>
                  <a:cubicBezTo>
                    <a:pt x="3685" y="512"/>
                    <a:pt x="3685" y="562"/>
                    <a:pt x="3685" y="637"/>
                  </a:cubicBezTo>
                  <a:cubicBezTo>
                    <a:pt x="3710" y="863"/>
                    <a:pt x="3710" y="1113"/>
                    <a:pt x="3685" y="1364"/>
                  </a:cubicBezTo>
                  <a:cubicBezTo>
                    <a:pt x="3685" y="1364"/>
                    <a:pt x="3685" y="1339"/>
                    <a:pt x="3685" y="1339"/>
                  </a:cubicBezTo>
                  <a:cubicBezTo>
                    <a:pt x="3685" y="1339"/>
                    <a:pt x="3685" y="1314"/>
                    <a:pt x="3685" y="1314"/>
                  </a:cubicBezTo>
                  <a:lnTo>
                    <a:pt x="3685" y="1289"/>
                  </a:lnTo>
                  <a:cubicBezTo>
                    <a:pt x="3634" y="1214"/>
                    <a:pt x="3609" y="1138"/>
                    <a:pt x="3584" y="1038"/>
                  </a:cubicBezTo>
                  <a:cubicBezTo>
                    <a:pt x="3509" y="888"/>
                    <a:pt x="3459" y="737"/>
                    <a:pt x="3384" y="587"/>
                  </a:cubicBezTo>
                  <a:cubicBezTo>
                    <a:pt x="3334" y="512"/>
                    <a:pt x="3309" y="412"/>
                    <a:pt x="3258" y="336"/>
                  </a:cubicBezTo>
                  <a:cubicBezTo>
                    <a:pt x="3258" y="311"/>
                    <a:pt x="3233" y="261"/>
                    <a:pt x="3208" y="211"/>
                  </a:cubicBezTo>
                  <a:cubicBezTo>
                    <a:pt x="3208" y="211"/>
                    <a:pt x="3208" y="186"/>
                    <a:pt x="3183" y="161"/>
                  </a:cubicBezTo>
                  <a:cubicBezTo>
                    <a:pt x="3183" y="161"/>
                    <a:pt x="3183" y="136"/>
                    <a:pt x="3183" y="136"/>
                  </a:cubicBezTo>
                  <a:cubicBezTo>
                    <a:pt x="3183" y="136"/>
                    <a:pt x="3183" y="111"/>
                    <a:pt x="3158" y="111"/>
                  </a:cubicBezTo>
                  <a:cubicBezTo>
                    <a:pt x="3158" y="111"/>
                    <a:pt x="3133" y="86"/>
                    <a:pt x="3133" y="86"/>
                  </a:cubicBezTo>
                  <a:cubicBezTo>
                    <a:pt x="3108" y="111"/>
                    <a:pt x="3108" y="111"/>
                    <a:pt x="3108" y="136"/>
                  </a:cubicBezTo>
                  <a:cubicBezTo>
                    <a:pt x="3108" y="136"/>
                    <a:pt x="3108" y="161"/>
                    <a:pt x="3108" y="161"/>
                  </a:cubicBezTo>
                  <a:cubicBezTo>
                    <a:pt x="3108" y="161"/>
                    <a:pt x="3108" y="186"/>
                    <a:pt x="3108" y="186"/>
                  </a:cubicBezTo>
                  <a:cubicBezTo>
                    <a:pt x="3133" y="211"/>
                    <a:pt x="3133" y="236"/>
                    <a:pt x="3133" y="261"/>
                  </a:cubicBezTo>
                  <a:cubicBezTo>
                    <a:pt x="3158" y="311"/>
                    <a:pt x="3183" y="361"/>
                    <a:pt x="3208" y="387"/>
                  </a:cubicBezTo>
                  <a:cubicBezTo>
                    <a:pt x="3233" y="487"/>
                    <a:pt x="3284" y="562"/>
                    <a:pt x="3309" y="637"/>
                  </a:cubicBezTo>
                  <a:cubicBezTo>
                    <a:pt x="3334" y="712"/>
                    <a:pt x="3384" y="788"/>
                    <a:pt x="3409" y="888"/>
                  </a:cubicBezTo>
                  <a:cubicBezTo>
                    <a:pt x="3484" y="1038"/>
                    <a:pt x="3534" y="1189"/>
                    <a:pt x="3584" y="1339"/>
                  </a:cubicBezTo>
                  <a:cubicBezTo>
                    <a:pt x="3609" y="1414"/>
                    <a:pt x="3634" y="1464"/>
                    <a:pt x="3659" y="1539"/>
                  </a:cubicBezTo>
                  <a:cubicBezTo>
                    <a:pt x="3659" y="1539"/>
                    <a:pt x="3659" y="1539"/>
                    <a:pt x="3659" y="1565"/>
                  </a:cubicBezTo>
                  <a:cubicBezTo>
                    <a:pt x="3659" y="1565"/>
                    <a:pt x="3685" y="1590"/>
                    <a:pt x="3685" y="1590"/>
                  </a:cubicBezTo>
                  <a:cubicBezTo>
                    <a:pt x="3659" y="1865"/>
                    <a:pt x="3609" y="2141"/>
                    <a:pt x="3559" y="2417"/>
                  </a:cubicBezTo>
                  <a:cubicBezTo>
                    <a:pt x="3559" y="2467"/>
                    <a:pt x="3534" y="2492"/>
                    <a:pt x="3534" y="2542"/>
                  </a:cubicBezTo>
                  <a:cubicBezTo>
                    <a:pt x="3484" y="2742"/>
                    <a:pt x="3434" y="2943"/>
                    <a:pt x="3359" y="3169"/>
                  </a:cubicBezTo>
                  <a:cubicBezTo>
                    <a:pt x="3309" y="3369"/>
                    <a:pt x="3233" y="3570"/>
                    <a:pt x="3158" y="3770"/>
                  </a:cubicBezTo>
                  <a:cubicBezTo>
                    <a:pt x="3133" y="3845"/>
                    <a:pt x="3108" y="3920"/>
                    <a:pt x="3083" y="3996"/>
                  </a:cubicBezTo>
                  <a:cubicBezTo>
                    <a:pt x="3058" y="4096"/>
                    <a:pt x="3008" y="4196"/>
                    <a:pt x="2983" y="4296"/>
                  </a:cubicBezTo>
                  <a:cubicBezTo>
                    <a:pt x="2933" y="4397"/>
                    <a:pt x="2883" y="4472"/>
                    <a:pt x="2857" y="4572"/>
                  </a:cubicBezTo>
                  <a:cubicBezTo>
                    <a:pt x="2832" y="4647"/>
                    <a:pt x="2782" y="4697"/>
                    <a:pt x="2757" y="4773"/>
                  </a:cubicBezTo>
                  <a:cubicBezTo>
                    <a:pt x="2732" y="4697"/>
                    <a:pt x="2707" y="4622"/>
                    <a:pt x="2657" y="4572"/>
                  </a:cubicBezTo>
                  <a:cubicBezTo>
                    <a:pt x="2657" y="4572"/>
                    <a:pt x="2657" y="4547"/>
                    <a:pt x="2657" y="4547"/>
                  </a:cubicBezTo>
                  <a:cubicBezTo>
                    <a:pt x="2632" y="4497"/>
                    <a:pt x="2607" y="4422"/>
                    <a:pt x="2557" y="4372"/>
                  </a:cubicBezTo>
                  <a:cubicBezTo>
                    <a:pt x="2482" y="4196"/>
                    <a:pt x="2406" y="4046"/>
                    <a:pt x="2306" y="3870"/>
                  </a:cubicBezTo>
                  <a:cubicBezTo>
                    <a:pt x="2306" y="3870"/>
                    <a:pt x="2306" y="3845"/>
                    <a:pt x="2306" y="3845"/>
                  </a:cubicBezTo>
                  <a:cubicBezTo>
                    <a:pt x="2256" y="3745"/>
                    <a:pt x="2206" y="3645"/>
                    <a:pt x="2156" y="3544"/>
                  </a:cubicBezTo>
                  <a:cubicBezTo>
                    <a:pt x="2081" y="3369"/>
                    <a:pt x="1980" y="3219"/>
                    <a:pt x="1880" y="3043"/>
                  </a:cubicBezTo>
                  <a:cubicBezTo>
                    <a:pt x="1855" y="2968"/>
                    <a:pt x="1805" y="2868"/>
                    <a:pt x="1755" y="2793"/>
                  </a:cubicBezTo>
                  <a:cubicBezTo>
                    <a:pt x="1730" y="2717"/>
                    <a:pt x="1680" y="2642"/>
                    <a:pt x="1629" y="2567"/>
                  </a:cubicBezTo>
                  <a:cubicBezTo>
                    <a:pt x="1617" y="2554"/>
                    <a:pt x="1604" y="2548"/>
                    <a:pt x="1595" y="2548"/>
                  </a:cubicBezTo>
                  <a:cubicBezTo>
                    <a:pt x="1586" y="2548"/>
                    <a:pt x="1579" y="2554"/>
                    <a:pt x="1579" y="2567"/>
                  </a:cubicBezTo>
                  <a:cubicBezTo>
                    <a:pt x="1554" y="2567"/>
                    <a:pt x="1554" y="2592"/>
                    <a:pt x="1554" y="2592"/>
                  </a:cubicBezTo>
                  <a:cubicBezTo>
                    <a:pt x="1554" y="2617"/>
                    <a:pt x="1579" y="2642"/>
                    <a:pt x="1579" y="2667"/>
                  </a:cubicBezTo>
                  <a:cubicBezTo>
                    <a:pt x="1604" y="2692"/>
                    <a:pt x="1629" y="2717"/>
                    <a:pt x="1629" y="2742"/>
                  </a:cubicBezTo>
                  <a:cubicBezTo>
                    <a:pt x="1680" y="2818"/>
                    <a:pt x="1705" y="2868"/>
                    <a:pt x="1730" y="2918"/>
                  </a:cubicBezTo>
                  <a:cubicBezTo>
                    <a:pt x="1805" y="3093"/>
                    <a:pt x="1905" y="3269"/>
                    <a:pt x="1980" y="3444"/>
                  </a:cubicBezTo>
                  <a:cubicBezTo>
                    <a:pt x="1980" y="3419"/>
                    <a:pt x="1980" y="3419"/>
                    <a:pt x="1980" y="3419"/>
                  </a:cubicBezTo>
                  <a:cubicBezTo>
                    <a:pt x="1980" y="3444"/>
                    <a:pt x="2005" y="3444"/>
                    <a:pt x="2005" y="3444"/>
                  </a:cubicBezTo>
                  <a:cubicBezTo>
                    <a:pt x="2005" y="3469"/>
                    <a:pt x="2005" y="3469"/>
                    <a:pt x="2005" y="3469"/>
                  </a:cubicBezTo>
                  <a:cubicBezTo>
                    <a:pt x="2030" y="3494"/>
                    <a:pt x="2030" y="3519"/>
                    <a:pt x="2055" y="3544"/>
                  </a:cubicBezTo>
                  <a:cubicBezTo>
                    <a:pt x="2131" y="3720"/>
                    <a:pt x="2206" y="3870"/>
                    <a:pt x="2281" y="4046"/>
                  </a:cubicBezTo>
                  <a:lnTo>
                    <a:pt x="2306" y="4046"/>
                  </a:lnTo>
                  <a:cubicBezTo>
                    <a:pt x="2381" y="4196"/>
                    <a:pt x="2456" y="4346"/>
                    <a:pt x="2532" y="4522"/>
                  </a:cubicBezTo>
                  <a:cubicBezTo>
                    <a:pt x="2582" y="4647"/>
                    <a:pt x="2657" y="4773"/>
                    <a:pt x="2707" y="4898"/>
                  </a:cubicBezTo>
                  <a:cubicBezTo>
                    <a:pt x="2682" y="4923"/>
                    <a:pt x="2682" y="4948"/>
                    <a:pt x="2657" y="4998"/>
                  </a:cubicBezTo>
                  <a:cubicBezTo>
                    <a:pt x="2657" y="4973"/>
                    <a:pt x="2632" y="4973"/>
                    <a:pt x="2632" y="4948"/>
                  </a:cubicBezTo>
                  <a:cubicBezTo>
                    <a:pt x="2557" y="4798"/>
                    <a:pt x="2482" y="4647"/>
                    <a:pt x="2381" y="4497"/>
                  </a:cubicBezTo>
                  <a:cubicBezTo>
                    <a:pt x="2306" y="4321"/>
                    <a:pt x="2231" y="4171"/>
                    <a:pt x="2156" y="4021"/>
                  </a:cubicBezTo>
                  <a:cubicBezTo>
                    <a:pt x="2055" y="3845"/>
                    <a:pt x="1980" y="3695"/>
                    <a:pt x="1905" y="3519"/>
                  </a:cubicBezTo>
                  <a:lnTo>
                    <a:pt x="1880" y="3519"/>
                  </a:lnTo>
                  <a:cubicBezTo>
                    <a:pt x="1855" y="3444"/>
                    <a:pt x="1830" y="3394"/>
                    <a:pt x="1805" y="3319"/>
                  </a:cubicBezTo>
                  <a:cubicBezTo>
                    <a:pt x="1755" y="3269"/>
                    <a:pt x="1730" y="3194"/>
                    <a:pt x="1705" y="3143"/>
                  </a:cubicBezTo>
                  <a:cubicBezTo>
                    <a:pt x="1680" y="3093"/>
                    <a:pt x="1680" y="3068"/>
                    <a:pt x="1654" y="3018"/>
                  </a:cubicBezTo>
                  <a:cubicBezTo>
                    <a:pt x="1629" y="2968"/>
                    <a:pt x="1604" y="2943"/>
                    <a:pt x="1579" y="2893"/>
                  </a:cubicBezTo>
                  <a:cubicBezTo>
                    <a:pt x="1579" y="2868"/>
                    <a:pt x="1554" y="2818"/>
                    <a:pt x="1529" y="2768"/>
                  </a:cubicBezTo>
                  <a:cubicBezTo>
                    <a:pt x="1529" y="2742"/>
                    <a:pt x="1529" y="2742"/>
                    <a:pt x="1504" y="2717"/>
                  </a:cubicBezTo>
                  <a:cubicBezTo>
                    <a:pt x="1504" y="2692"/>
                    <a:pt x="1504" y="2692"/>
                    <a:pt x="1479" y="2667"/>
                  </a:cubicBezTo>
                  <a:lnTo>
                    <a:pt x="1454" y="2667"/>
                  </a:lnTo>
                  <a:cubicBezTo>
                    <a:pt x="1429" y="2692"/>
                    <a:pt x="1429" y="2692"/>
                    <a:pt x="1429" y="2692"/>
                  </a:cubicBezTo>
                  <a:cubicBezTo>
                    <a:pt x="1429" y="2717"/>
                    <a:pt x="1429" y="2742"/>
                    <a:pt x="1429" y="2768"/>
                  </a:cubicBezTo>
                  <a:cubicBezTo>
                    <a:pt x="1454" y="2768"/>
                    <a:pt x="1454" y="2793"/>
                    <a:pt x="1454" y="2818"/>
                  </a:cubicBezTo>
                  <a:cubicBezTo>
                    <a:pt x="1479" y="2868"/>
                    <a:pt x="1504" y="2893"/>
                    <a:pt x="1504" y="2943"/>
                  </a:cubicBezTo>
                  <a:cubicBezTo>
                    <a:pt x="1554" y="3018"/>
                    <a:pt x="1604" y="3118"/>
                    <a:pt x="1629" y="3194"/>
                  </a:cubicBezTo>
                  <a:cubicBezTo>
                    <a:pt x="1680" y="3269"/>
                    <a:pt x="1705" y="3344"/>
                    <a:pt x="1755" y="3444"/>
                  </a:cubicBezTo>
                  <a:cubicBezTo>
                    <a:pt x="1805" y="3519"/>
                    <a:pt x="1830" y="3595"/>
                    <a:pt x="1880" y="3695"/>
                  </a:cubicBezTo>
                  <a:cubicBezTo>
                    <a:pt x="1930" y="3770"/>
                    <a:pt x="1955" y="3845"/>
                    <a:pt x="2005" y="3920"/>
                  </a:cubicBezTo>
                  <a:cubicBezTo>
                    <a:pt x="2055" y="4021"/>
                    <a:pt x="2081" y="4096"/>
                    <a:pt x="2131" y="4171"/>
                  </a:cubicBezTo>
                  <a:cubicBezTo>
                    <a:pt x="2131" y="4171"/>
                    <a:pt x="2131" y="4171"/>
                    <a:pt x="2131" y="4196"/>
                  </a:cubicBezTo>
                  <a:cubicBezTo>
                    <a:pt x="2156" y="4246"/>
                    <a:pt x="2181" y="4296"/>
                    <a:pt x="2206" y="4346"/>
                  </a:cubicBezTo>
                  <a:lnTo>
                    <a:pt x="2231" y="4346"/>
                  </a:lnTo>
                  <a:cubicBezTo>
                    <a:pt x="2231" y="4346"/>
                    <a:pt x="2231" y="4372"/>
                    <a:pt x="2231" y="4372"/>
                  </a:cubicBezTo>
                  <a:cubicBezTo>
                    <a:pt x="2256" y="4422"/>
                    <a:pt x="2281" y="4472"/>
                    <a:pt x="2306" y="4522"/>
                  </a:cubicBezTo>
                  <a:cubicBezTo>
                    <a:pt x="2381" y="4672"/>
                    <a:pt x="2456" y="4823"/>
                    <a:pt x="2532" y="4973"/>
                  </a:cubicBezTo>
                  <a:cubicBezTo>
                    <a:pt x="2532" y="4973"/>
                    <a:pt x="2532" y="4973"/>
                    <a:pt x="2532" y="4998"/>
                  </a:cubicBezTo>
                  <a:lnTo>
                    <a:pt x="2557" y="4998"/>
                  </a:lnTo>
                  <a:cubicBezTo>
                    <a:pt x="2557" y="5023"/>
                    <a:pt x="2582" y="5073"/>
                    <a:pt x="2607" y="5098"/>
                  </a:cubicBezTo>
                  <a:cubicBezTo>
                    <a:pt x="2582" y="5123"/>
                    <a:pt x="2582" y="5123"/>
                    <a:pt x="2582" y="5123"/>
                  </a:cubicBezTo>
                  <a:cubicBezTo>
                    <a:pt x="2582" y="5174"/>
                    <a:pt x="2557" y="5199"/>
                    <a:pt x="2532" y="5224"/>
                  </a:cubicBezTo>
                  <a:cubicBezTo>
                    <a:pt x="2532" y="5224"/>
                    <a:pt x="2532" y="5249"/>
                    <a:pt x="2532" y="5249"/>
                  </a:cubicBezTo>
                  <a:lnTo>
                    <a:pt x="2507" y="5249"/>
                  </a:lnTo>
                  <a:cubicBezTo>
                    <a:pt x="2431" y="5073"/>
                    <a:pt x="2356" y="4898"/>
                    <a:pt x="2281" y="4747"/>
                  </a:cubicBezTo>
                  <a:cubicBezTo>
                    <a:pt x="2256" y="4647"/>
                    <a:pt x="2206" y="4572"/>
                    <a:pt x="2181" y="4472"/>
                  </a:cubicBezTo>
                  <a:cubicBezTo>
                    <a:pt x="2131" y="4397"/>
                    <a:pt x="2081" y="4296"/>
                    <a:pt x="2030" y="4221"/>
                  </a:cubicBezTo>
                  <a:cubicBezTo>
                    <a:pt x="2030" y="4196"/>
                    <a:pt x="2030" y="4196"/>
                    <a:pt x="2030" y="4171"/>
                  </a:cubicBezTo>
                  <a:cubicBezTo>
                    <a:pt x="2030" y="4171"/>
                    <a:pt x="2005" y="4171"/>
                    <a:pt x="2005" y="4146"/>
                  </a:cubicBezTo>
                  <a:cubicBezTo>
                    <a:pt x="1980" y="4071"/>
                    <a:pt x="1930" y="3971"/>
                    <a:pt x="1880" y="3895"/>
                  </a:cubicBezTo>
                  <a:cubicBezTo>
                    <a:pt x="1855" y="3795"/>
                    <a:pt x="1805" y="3720"/>
                    <a:pt x="1755" y="3645"/>
                  </a:cubicBezTo>
                  <a:cubicBezTo>
                    <a:pt x="1705" y="3544"/>
                    <a:pt x="1680" y="3444"/>
                    <a:pt x="1629" y="3369"/>
                  </a:cubicBezTo>
                  <a:cubicBezTo>
                    <a:pt x="1579" y="3269"/>
                    <a:pt x="1529" y="3194"/>
                    <a:pt x="1504" y="3093"/>
                  </a:cubicBezTo>
                  <a:cubicBezTo>
                    <a:pt x="1504" y="3093"/>
                    <a:pt x="1504" y="3093"/>
                    <a:pt x="1504" y="3118"/>
                  </a:cubicBezTo>
                  <a:cubicBezTo>
                    <a:pt x="1504" y="3093"/>
                    <a:pt x="1504" y="3093"/>
                    <a:pt x="1479" y="3093"/>
                  </a:cubicBezTo>
                  <a:cubicBezTo>
                    <a:pt x="1479" y="3068"/>
                    <a:pt x="1454" y="3043"/>
                    <a:pt x="1454" y="2993"/>
                  </a:cubicBezTo>
                  <a:cubicBezTo>
                    <a:pt x="1429" y="2993"/>
                    <a:pt x="1429" y="2968"/>
                    <a:pt x="1429" y="2943"/>
                  </a:cubicBezTo>
                  <a:cubicBezTo>
                    <a:pt x="1404" y="2943"/>
                    <a:pt x="1404" y="2943"/>
                    <a:pt x="1404" y="2918"/>
                  </a:cubicBezTo>
                  <a:cubicBezTo>
                    <a:pt x="1404" y="2918"/>
                    <a:pt x="1393" y="2907"/>
                    <a:pt x="1378" y="2907"/>
                  </a:cubicBezTo>
                  <a:cubicBezTo>
                    <a:pt x="1370" y="2907"/>
                    <a:pt x="1362" y="2910"/>
                    <a:pt x="1354" y="2918"/>
                  </a:cubicBezTo>
                  <a:cubicBezTo>
                    <a:pt x="1354" y="2918"/>
                    <a:pt x="1329" y="2943"/>
                    <a:pt x="1329" y="2943"/>
                  </a:cubicBezTo>
                  <a:cubicBezTo>
                    <a:pt x="1329" y="2968"/>
                    <a:pt x="1329" y="2993"/>
                    <a:pt x="1354" y="2993"/>
                  </a:cubicBezTo>
                  <a:cubicBezTo>
                    <a:pt x="1354" y="3018"/>
                    <a:pt x="1354" y="3043"/>
                    <a:pt x="1379" y="3068"/>
                  </a:cubicBezTo>
                  <a:cubicBezTo>
                    <a:pt x="1404" y="3118"/>
                    <a:pt x="1429" y="3169"/>
                    <a:pt x="1429" y="3194"/>
                  </a:cubicBezTo>
                  <a:cubicBezTo>
                    <a:pt x="1479" y="3269"/>
                    <a:pt x="1504" y="3319"/>
                    <a:pt x="1529" y="3369"/>
                  </a:cubicBezTo>
                  <a:cubicBezTo>
                    <a:pt x="1579" y="3469"/>
                    <a:pt x="1629" y="3544"/>
                    <a:pt x="1654" y="3645"/>
                  </a:cubicBezTo>
                  <a:cubicBezTo>
                    <a:pt x="1705" y="3720"/>
                    <a:pt x="1755" y="3820"/>
                    <a:pt x="1780" y="3895"/>
                  </a:cubicBezTo>
                  <a:cubicBezTo>
                    <a:pt x="1880" y="4071"/>
                    <a:pt x="1955" y="4246"/>
                    <a:pt x="2030" y="4422"/>
                  </a:cubicBezTo>
                  <a:cubicBezTo>
                    <a:pt x="2131" y="4597"/>
                    <a:pt x="2206" y="4773"/>
                    <a:pt x="2281" y="4948"/>
                  </a:cubicBezTo>
                  <a:cubicBezTo>
                    <a:pt x="2306" y="5023"/>
                    <a:pt x="2356" y="5123"/>
                    <a:pt x="2381" y="5199"/>
                  </a:cubicBezTo>
                  <a:cubicBezTo>
                    <a:pt x="2406" y="5249"/>
                    <a:pt x="2431" y="5274"/>
                    <a:pt x="2431" y="5299"/>
                  </a:cubicBezTo>
                  <a:cubicBezTo>
                    <a:pt x="2456" y="5324"/>
                    <a:pt x="2456" y="5349"/>
                    <a:pt x="2456" y="5374"/>
                  </a:cubicBezTo>
                  <a:cubicBezTo>
                    <a:pt x="2381" y="5499"/>
                    <a:pt x="2306" y="5625"/>
                    <a:pt x="2206" y="5750"/>
                  </a:cubicBezTo>
                  <a:cubicBezTo>
                    <a:pt x="2156" y="5850"/>
                    <a:pt x="2106" y="5925"/>
                    <a:pt x="2055" y="6001"/>
                  </a:cubicBezTo>
                  <a:cubicBezTo>
                    <a:pt x="2005" y="6076"/>
                    <a:pt x="1955" y="6151"/>
                    <a:pt x="1905" y="6226"/>
                  </a:cubicBezTo>
                  <a:cubicBezTo>
                    <a:pt x="1805" y="6351"/>
                    <a:pt x="1730" y="6477"/>
                    <a:pt x="1654" y="6577"/>
                  </a:cubicBezTo>
                  <a:cubicBezTo>
                    <a:pt x="1579" y="6677"/>
                    <a:pt x="1504" y="6778"/>
                    <a:pt x="1404" y="6878"/>
                  </a:cubicBezTo>
                  <a:cubicBezTo>
                    <a:pt x="1404" y="6853"/>
                    <a:pt x="1404" y="6853"/>
                    <a:pt x="1404" y="6853"/>
                  </a:cubicBezTo>
                  <a:cubicBezTo>
                    <a:pt x="1404" y="6753"/>
                    <a:pt x="1404" y="6652"/>
                    <a:pt x="1379" y="6577"/>
                  </a:cubicBezTo>
                  <a:cubicBezTo>
                    <a:pt x="1329" y="6452"/>
                    <a:pt x="1278" y="6301"/>
                    <a:pt x="1228" y="6201"/>
                  </a:cubicBezTo>
                  <a:cubicBezTo>
                    <a:pt x="1203" y="6126"/>
                    <a:pt x="1178" y="6076"/>
                    <a:pt x="1128" y="6026"/>
                  </a:cubicBezTo>
                  <a:cubicBezTo>
                    <a:pt x="1103" y="6001"/>
                    <a:pt x="1078" y="5950"/>
                    <a:pt x="1053" y="5925"/>
                  </a:cubicBezTo>
                  <a:cubicBezTo>
                    <a:pt x="1053" y="5900"/>
                    <a:pt x="1028" y="5900"/>
                    <a:pt x="1003" y="5875"/>
                  </a:cubicBezTo>
                  <a:cubicBezTo>
                    <a:pt x="1003" y="5858"/>
                    <a:pt x="978" y="5840"/>
                    <a:pt x="954" y="5840"/>
                  </a:cubicBezTo>
                  <a:cubicBezTo>
                    <a:pt x="944" y="5840"/>
                    <a:pt x="935" y="5843"/>
                    <a:pt x="928" y="5850"/>
                  </a:cubicBezTo>
                  <a:cubicBezTo>
                    <a:pt x="903" y="5875"/>
                    <a:pt x="903" y="5900"/>
                    <a:pt x="903" y="5925"/>
                  </a:cubicBezTo>
                  <a:cubicBezTo>
                    <a:pt x="928" y="5950"/>
                    <a:pt x="928" y="5976"/>
                    <a:pt x="953" y="6001"/>
                  </a:cubicBezTo>
                  <a:cubicBezTo>
                    <a:pt x="978" y="6026"/>
                    <a:pt x="978" y="6051"/>
                    <a:pt x="1003" y="6076"/>
                  </a:cubicBezTo>
                  <a:cubicBezTo>
                    <a:pt x="1028" y="6126"/>
                    <a:pt x="1053" y="6151"/>
                    <a:pt x="1078" y="6201"/>
                  </a:cubicBezTo>
                  <a:cubicBezTo>
                    <a:pt x="1128" y="6276"/>
                    <a:pt x="1153" y="6351"/>
                    <a:pt x="1178" y="6427"/>
                  </a:cubicBezTo>
                  <a:cubicBezTo>
                    <a:pt x="1203" y="6502"/>
                    <a:pt x="1228" y="6552"/>
                    <a:pt x="1228" y="6627"/>
                  </a:cubicBezTo>
                  <a:cubicBezTo>
                    <a:pt x="1253" y="6677"/>
                    <a:pt x="1253" y="6727"/>
                    <a:pt x="1253" y="6803"/>
                  </a:cubicBezTo>
                  <a:cubicBezTo>
                    <a:pt x="1253" y="6828"/>
                    <a:pt x="1253" y="6853"/>
                    <a:pt x="1253" y="6878"/>
                  </a:cubicBezTo>
                  <a:cubicBezTo>
                    <a:pt x="1228" y="6828"/>
                    <a:pt x="1228" y="6778"/>
                    <a:pt x="1178" y="6702"/>
                  </a:cubicBezTo>
                  <a:cubicBezTo>
                    <a:pt x="1128" y="6602"/>
                    <a:pt x="1053" y="6477"/>
                    <a:pt x="953" y="6377"/>
                  </a:cubicBezTo>
                  <a:cubicBezTo>
                    <a:pt x="928" y="6326"/>
                    <a:pt x="877" y="6276"/>
                    <a:pt x="827" y="6226"/>
                  </a:cubicBezTo>
                  <a:cubicBezTo>
                    <a:pt x="752" y="6176"/>
                    <a:pt x="702" y="6126"/>
                    <a:pt x="652" y="6101"/>
                  </a:cubicBezTo>
                  <a:cubicBezTo>
                    <a:pt x="627" y="6101"/>
                    <a:pt x="602" y="6076"/>
                    <a:pt x="602" y="6076"/>
                  </a:cubicBezTo>
                  <a:lnTo>
                    <a:pt x="577" y="6076"/>
                  </a:lnTo>
                  <a:cubicBezTo>
                    <a:pt x="552" y="6076"/>
                    <a:pt x="527" y="6126"/>
                    <a:pt x="527" y="6151"/>
                  </a:cubicBezTo>
                  <a:cubicBezTo>
                    <a:pt x="527" y="6176"/>
                    <a:pt x="552" y="6176"/>
                    <a:pt x="577" y="6201"/>
                  </a:cubicBezTo>
                  <a:cubicBezTo>
                    <a:pt x="577" y="6201"/>
                    <a:pt x="602" y="6201"/>
                    <a:pt x="602" y="6226"/>
                  </a:cubicBezTo>
                  <a:cubicBezTo>
                    <a:pt x="652" y="6251"/>
                    <a:pt x="677" y="6276"/>
                    <a:pt x="702" y="6301"/>
                  </a:cubicBezTo>
                  <a:cubicBezTo>
                    <a:pt x="752" y="6326"/>
                    <a:pt x="777" y="6377"/>
                    <a:pt x="802" y="6402"/>
                  </a:cubicBezTo>
                  <a:cubicBezTo>
                    <a:pt x="852" y="6452"/>
                    <a:pt x="903" y="6502"/>
                    <a:pt x="928" y="6552"/>
                  </a:cubicBezTo>
                  <a:cubicBezTo>
                    <a:pt x="978" y="6627"/>
                    <a:pt x="1003" y="6677"/>
                    <a:pt x="1028" y="6727"/>
                  </a:cubicBezTo>
                  <a:cubicBezTo>
                    <a:pt x="1053" y="6778"/>
                    <a:pt x="1078" y="6828"/>
                    <a:pt x="1103" y="6878"/>
                  </a:cubicBezTo>
                  <a:cubicBezTo>
                    <a:pt x="1103" y="6928"/>
                    <a:pt x="1128" y="6953"/>
                    <a:pt x="1128" y="7003"/>
                  </a:cubicBezTo>
                  <a:cubicBezTo>
                    <a:pt x="1128" y="7053"/>
                    <a:pt x="1153" y="7078"/>
                    <a:pt x="1153" y="7128"/>
                  </a:cubicBezTo>
                  <a:cubicBezTo>
                    <a:pt x="1153" y="7128"/>
                    <a:pt x="1153" y="7128"/>
                    <a:pt x="1153" y="7154"/>
                  </a:cubicBezTo>
                  <a:cubicBezTo>
                    <a:pt x="1153" y="7154"/>
                    <a:pt x="1128" y="7179"/>
                    <a:pt x="1128" y="7179"/>
                  </a:cubicBezTo>
                  <a:cubicBezTo>
                    <a:pt x="1128" y="7154"/>
                    <a:pt x="1103" y="7154"/>
                    <a:pt x="1103" y="7128"/>
                  </a:cubicBezTo>
                  <a:cubicBezTo>
                    <a:pt x="1053" y="7078"/>
                    <a:pt x="1003" y="7053"/>
                    <a:pt x="953" y="7003"/>
                  </a:cubicBezTo>
                  <a:cubicBezTo>
                    <a:pt x="877" y="6953"/>
                    <a:pt x="827" y="6928"/>
                    <a:pt x="752" y="6903"/>
                  </a:cubicBezTo>
                  <a:cubicBezTo>
                    <a:pt x="702" y="6853"/>
                    <a:pt x="652" y="6853"/>
                    <a:pt x="602" y="6828"/>
                  </a:cubicBezTo>
                  <a:cubicBezTo>
                    <a:pt x="527" y="6803"/>
                    <a:pt x="476" y="6778"/>
                    <a:pt x="426" y="6778"/>
                  </a:cubicBezTo>
                  <a:lnTo>
                    <a:pt x="326" y="6778"/>
                  </a:lnTo>
                  <a:cubicBezTo>
                    <a:pt x="301" y="6778"/>
                    <a:pt x="276" y="6778"/>
                    <a:pt x="276" y="6803"/>
                  </a:cubicBezTo>
                  <a:cubicBezTo>
                    <a:pt x="251" y="6828"/>
                    <a:pt x="276" y="6853"/>
                    <a:pt x="276" y="6878"/>
                  </a:cubicBezTo>
                  <a:cubicBezTo>
                    <a:pt x="301" y="6878"/>
                    <a:pt x="301" y="6903"/>
                    <a:pt x="326" y="6903"/>
                  </a:cubicBezTo>
                  <a:lnTo>
                    <a:pt x="401" y="6903"/>
                  </a:lnTo>
                  <a:cubicBezTo>
                    <a:pt x="451" y="6928"/>
                    <a:pt x="502" y="6928"/>
                    <a:pt x="527" y="6953"/>
                  </a:cubicBezTo>
                  <a:cubicBezTo>
                    <a:pt x="577" y="6953"/>
                    <a:pt x="627" y="6978"/>
                    <a:pt x="677" y="7003"/>
                  </a:cubicBezTo>
                  <a:cubicBezTo>
                    <a:pt x="727" y="7028"/>
                    <a:pt x="752" y="7053"/>
                    <a:pt x="802" y="7078"/>
                  </a:cubicBezTo>
                  <a:cubicBezTo>
                    <a:pt x="827" y="7103"/>
                    <a:pt x="877" y="7128"/>
                    <a:pt x="903" y="7154"/>
                  </a:cubicBezTo>
                  <a:cubicBezTo>
                    <a:pt x="928" y="7179"/>
                    <a:pt x="978" y="7229"/>
                    <a:pt x="1003" y="7254"/>
                  </a:cubicBezTo>
                  <a:cubicBezTo>
                    <a:pt x="1003" y="7254"/>
                    <a:pt x="1028" y="7279"/>
                    <a:pt x="1028" y="7279"/>
                  </a:cubicBezTo>
                  <a:cubicBezTo>
                    <a:pt x="978" y="7304"/>
                    <a:pt x="928" y="7354"/>
                    <a:pt x="903" y="7379"/>
                  </a:cubicBezTo>
                  <a:cubicBezTo>
                    <a:pt x="862" y="7420"/>
                    <a:pt x="837" y="7444"/>
                    <a:pt x="802" y="7479"/>
                  </a:cubicBezTo>
                  <a:cubicBezTo>
                    <a:pt x="782" y="7479"/>
                    <a:pt x="778" y="7496"/>
                    <a:pt x="777" y="7502"/>
                  </a:cubicBezTo>
                  <a:lnTo>
                    <a:pt x="777" y="7502"/>
                  </a:lnTo>
                  <a:cubicBezTo>
                    <a:pt x="786" y="7495"/>
                    <a:pt x="794" y="7488"/>
                    <a:pt x="802" y="7479"/>
                  </a:cubicBezTo>
                  <a:lnTo>
                    <a:pt x="802" y="7479"/>
                  </a:lnTo>
                  <a:cubicBezTo>
                    <a:pt x="795" y="7487"/>
                    <a:pt x="786" y="7495"/>
                    <a:pt x="777" y="7504"/>
                  </a:cubicBezTo>
                  <a:cubicBezTo>
                    <a:pt x="777" y="7504"/>
                    <a:pt x="777" y="7504"/>
                    <a:pt x="777" y="7502"/>
                  </a:cubicBezTo>
                  <a:lnTo>
                    <a:pt x="777" y="7502"/>
                  </a:lnTo>
                  <a:cubicBezTo>
                    <a:pt x="736" y="7538"/>
                    <a:pt x="698" y="7559"/>
                    <a:pt x="677" y="7580"/>
                  </a:cubicBezTo>
                  <a:cubicBezTo>
                    <a:pt x="652" y="7605"/>
                    <a:pt x="652" y="7605"/>
                    <a:pt x="652" y="7605"/>
                  </a:cubicBezTo>
                  <a:cubicBezTo>
                    <a:pt x="552" y="7680"/>
                    <a:pt x="451" y="7780"/>
                    <a:pt x="351" y="7855"/>
                  </a:cubicBezTo>
                  <a:cubicBezTo>
                    <a:pt x="301" y="7880"/>
                    <a:pt x="251" y="7930"/>
                    <a:pt x="201" y="7956"/>
                  </a:cubicBezTo>
                  <a:cubicBezTo>
                    <a:pt x="176" y="7981"/>
                    <a:pt x="126" y="8006"/>
                    <a:pt x="101" y="8031"/>
                  </a:cubicBezTo>
                  <a:cubicBezTo>
                    <a:pt x="25" y="8106"/>
                    <a:pt x="0" y="8181"/>
                    <a:pt x="75" y="8256"/>
                  </a:cubicBezTo>
                  <a:cubicBezTo>
                    <a:pt x="101" y="8281"/>
                    <a:pt x="126" y="8306"/>
                    <a:pt x="176" y="8306"/>
                  </a:cubicBezTo>
                  <a:lnTo>
                    <a:pt x="251" y="8306"/>
                  </a:lnTo>
                  <a:cubicBezTo>
                    <a:pt x="326" y="8256"/>
                    <a:pt x="376" y="8231"/>
                    <a:pt x="426" y="8181"/>
                  </a:cubicBezTo>
                  <a:cubicBezTo>
                    <a:pt x="476" y="8156"/>
                    <a:pt x="527" y="8106"/>
                    <a:pt x="577" y="8056"/>
                  </a:cubicBezTo>
                  <a:cubicBezTo>
                    <a:pt x="727" y="7956"/>
                    <a:pt x="852" y="7830"/>
                    <a:pt x="978" y="7730"/>
                  </a:cubicBezTo>
                  <a:cubicBezTo>
                    <a:pt x="1028" y="7705"/>
                    <a:pt x="1078" y="7655"/>
                    <a:pt x="1103" y="7605"/>
                  </a:cubicBezTo>
                  <a:cubicBezTo>
                    <a:pt x="1153" y="7580"/>
                    <a:pt x="1178" y="7555"/>
                    <a:pt x="1203" y="7529"/>
                  </a:cubicBezTo>
                  <a:cubicBezTo>
                    <a:pt x="1228" y="7555"/>
                    <a:pt x="1253" y="7555"/>
                    <a:pt x="1253" y="7580"/>
                  </a:cubicBezTo>
                  <a:cubicBezTo>
                    <a:pt x="1278" y="7580"/>
                    <a:pt x="1304" y="7605"/>
                    <a:pt x="1329" y="7630"/>
                  </a:cubicBezTo>
                  <a:cubicBezTo>
                    <a:pt x="1379" y="7655"/>
                    <a:pt x="1429" y="7705"/>
                    <a:pt x="1504" y="7730"/>
                  </a:cubicBezTo>
                  <a:cubicBezTo>
                    <a:pt x="1504" y="7730"/>
                    <a:pt x="1504" y="7755"/>
                    <a:pt x="1504" y="7755"/>
                  </a:cubicBezTo>
                  <a:cubicBezTo>
                    <a:pt x="1529" y="7780"/>
                    <a:pt x="1554" y="7805"/>
                    <a:pt x="1604" y="7855"/>
                  </a:cubicBezTo>
                  <a:cubicBezTo>
                    <a:pt x="1604" y="7855"/>
                    <a:pt x="1629" y="7880"/>
                    <a:pt x="1654" y="7905"/>
                  </a:cubicBezTo>
                  <a:lnTo>
                    <a:pt x="1680" y="7905"/>
                  </a:lnTo>
                  <a:cubicBezTo>
                    <a:pt x="1705" y="7905"/>
                    <a:pt x="1730" y="7905"/>
                    <a:pt x="1730" y="7880"/>
                  </a:cubicBezTo>
                  <a:cubicBezTo>
                    <a:pt x="1755" y="7855"/>
                    <a:pt x="1755" y="7830"/>
                    <a:pt x="1730" y="7805"/>
                  </a:cubicBezTo>
                  <a:cubicBezTo>
                    <a:pt x="1730" y="7805"/>
                    <a:pt x="1730" y="7780"/>
                    <a:pt x="1705" y="7780"/>
                  </a:cubicBezTo>
                  <a:cubicBezTo>
                    <a:pt x="1680" y="7755"/>
                    <a:pt x="1680" y="7730"/>
                    <a:pt x="1654" y="7705"/>
                  </a:cubicBezTo>
                  <a:cubicBezTo>
                    <a:pt x="1604" y="7655"/>
                    <a:pt x="1579" y="7605"/>
                    <a:pt x="1529" y="7580"/>
                  </a:cubicBezTo>
                  <a:cubicBezTo>
                    <a:pt x="1479" y="7529"/>
                    <a:pt x="1454" y="7504"/>
                    <a:pt x="1404" y="7454"/>
                  </a:cubicBezTo>
                  <a:cubicBezTo>
                    <a:pt x="1379" y="7454"/>
                    <a:pt x="1354" y="7429"/>
                    <a:pt x="1329" y="7404"/>
                  </a:cubicBezTo>
                  <a:cubicBezTo>
                    <a:pt x="1354" y="7404"/>
                    <a:pt x="1354" y="7379"/>
                    <a:pt x="1379" y="7379"/>
                  </a:cubicBezTo>
                  <a:cubicBezTo>
                    <a:pt x="1404" y="7329"/>
                    <a:pt x="1454" y="7304"/>
                    <a:pt x="1479" y="7254"/>
                  </a:cubicBezTo>
                  <a:lnTo>
                    <a:pt x="1504" y="7254"/>
                  </a:lnTo>
                  <a:cubicBezTo>
                    <a:pt x="1554" y="7254"/>
                    <a:pt x="1604" y="7229"/>
                    <a:pt x="1654" y="7229"/>
                  </a:cubicBezTo>
                  <a:cubicBezTo>
                    <a:pt x="1680" y="7204"/>
                    <a:pt x="1730" y="7204"/>
                    <a:pt x="1755" y="7204"/>
                  </a:cubicBezTo>
                  <a:lnTo>
                    <a:pt x="1880" y="7204"/>
                  </a:lnTo>
                  <a:cubicBezTo>
                    <a:pt x="1930" y="7204"/>
                    <a:pt x="1980" y="7204"/>
                    <a:pt x="2005" y="7229"/>
                  </a:cubicBezTo>
                  <a:cubicBezTo>
                    <a:pt x="2055" y="7229"/>
                    <a:pt x="2106" y="7254"/>
                    <a:pt x="2156" y="7254"/>
                  </a:cubicBezTo>
                  <a:cubicBezTo>
                    <a:pt x="2181" y="7279"/>
                    <a:pt x="2206" y="7279"/>
                    <a:pt x="2206" y="7279"/>
                  </a:cubicBezTo>
                  <a:cubicBezTo>
                    <a:pt x="2231" y="7304"/>
                    <a:pt x="2256" y="7304"/>
                    <a:pt x="2281" y="7329"/>
                  </a:cubicBezTo>
                  <a:cubicBezTo>
                    <a:pt x="2306" y="7329"/>
                    <a:pt x="2331" y="7354"/>
                    <a:pt x="2331" y="7379"/>
                  </a:cubicBezTo>
                  <a:cubicBezTo>
                    <a:pt x="2356" y="7379"/>
                    <a:pt x="2381" y="7404"/>
                    <a:pt x="2381" y="7429"/>
                  </a:cubicBezTo>
                  <a:cubicBezTo>
                    <a:pt x="2406" y="7429"/>
                    <a:pt x="2431" y="7479"/>
                    <a:pt x="2456" y="7479"/>
                  </a:cubicBezTo>
                  <a:cubicBezTo>
                    <a:pt x="2482" y="7479"/>
                    <a:pt x="2507" y="7454"/>
                    <a:pt x="2532" y="7429"/>
                  </a:cubicBezTo>
                  <a:cubicBezTo>
                    <a:pt x="2532" y="7404"/>
                    <a:pt x="2507" y="7354"/>
                    <a:pt x="2482" y="7329"/>
                  </a:cubicBezTo>
                  <a:cubicBezTo>
                    <a:pt x="2456" y="7304"/>
                    <a:pt x="2431" y="7279"/>
                    <a:pt x="2381" y="7254"/>
                  </a:cubicBezTo>
                  <a:cubicBezTo>
                    <a:pt x="2331" y="7179"/>
                    <a:pt x="2256" y="7154"/>
                    <a:pt x="2181" y="7128"/>
                  </a:cubicBezTo>
                  <a:cubicBezTo>
                    <a:pt x="2055" y="7078"/>
                    <a:pt x="1905" y="7053"/>
                    <a:pt x="1780" y="7053"/>
                  </a:cubicBezTo>
                  <a:lnTo>
                    <a:pt x="1680" y="7053"/>
                  </a:lnTo>
                  <a:cubicBezTo>
                    <a:pt x="1705" y="7028"/>
                    <a:pt x="1730" y="6978"/>
                    <a:pt x="1755" y="6953"/>
                  </a:cubicBezTo>
                  <a:cubicBezTo>
                    <a:pt x="1880" y="6803"/>
                    <a:pt x="1980" y="6652"/>
                    <a:pt x="2081" y="6502"/>
                  </a:cubicBezTo>
                  <a:cubicBezTo>
                    <a:pt x="2181" y="6351"/>
                    <a:pt x="2281" y="6226"/>
                    <a:pt x="2356" y="6076"/>
                  </a:cubicBezTo>
                  <a:lnTo>
                    <a:pt x="2381" y="6076"/>
                  </a:lnTo>
                  <a:cubicBezTo>
                    <a:pt x="2482" y="6051"/>
                    <a:pt x="2582" y="6026"/>
                    <a:pt x="2682" y="6026"/>
                  </a:cubicBezTo>
                  <a:lnTo>
                    <a:pt x="2657" y="6026"/>
                  </a:lnTo>
                  <a:cubicBezTo>
                    <a:pt x="2807" y="6001"/>
                    <a:pt x="2958" y="5950"/>
                    <a:pt x="3108" y="5900"/>
                  </a:cubicBezTo>
                  <a:cubicBezTo>
                    <a:pt x="3284" y="5850"/>
                    <a:pt x="3459" y="5800"/>
                    <a:pt x="3634" y="5750"/>
                  </a:cubicBezTo>
                  <a:cubicBezTo>
                    <a:pt x="3735" y="5725"/>
                    <a:pt x="3810" y="5700"/>
                    <a:pt x="3885" y="5675"/>
                  </a:cubicBezTo>
                  <a:cubicBezTo>
                    <a:pt x="3985" y="5650"/>
                    <a:pt x="4060" y="5625"/>
                    <a:pt x="4136" y="5600"/>
                  </a:cubicBezTo>
                  <a:cubicBezTo>
                    <a:pt x="4161" y="5600"/>
                    <a:pt x="4186" y="5575"/>
                    <a:pt x="4211" y="5575"/>
                  </a:cubicBezTo>
                  <a:cubicBezTo>
                    <a:pt x="4236" y="5549"/>
                    <a:pt x="4236" y="5524"/>
                    <a:pt x="4236" y="5499"/>
                  </a:cubicBezTo>
                  <a:cubicBezTo>
                    <a:pt x="4236" y="5499"/>
                    <a:pt x="4211" y="5499"/>
                    <a:pt x="4211" y="5474"/>
                  </a:cubicBezTo>
                  <a:lnTo>
                    <a:pt x="4161" y="5474"/>
                  </a:lnTo>
                  <a:cubicBezTo>
                    <a:pt x="4161" y="5499"/>
                    <a:pt x="4136" y="5499"/>
                    <a:pt x="4111" y="5499"/>
                  </a:cubicBezTo>
                  <a:cubicBezTo>
                    <a:pt x="4010" y="5549"/>
                    <a:pt x="3885" y="5575"/>
                    <a:pt x="3785" y="5600"/>
                  </a:cubicBezTo>
                  <a:cubicBezTo>
                    <a:pt x="3685" y="5625"/>
                    <a:pt x="3609" y="5675"/>
                    <a:pt x="3534" y="5700"/>
                  </a:cubicBezTo>
                  <a:cubicBezTo>
                    <a:pt x="3434" y="5725"/>
                    <a:pt x="3359" y="5750"/>
                    <a:pt x="3258" y="5750"/>
                  </a:cubicBezTo>
                  <a:cubicBezTo>
                    <a:pt x="3183" y="5775"/>
                    <a:pt x="3083" y="5800"/>
                    <a:pt x="3008" y="5825"/>
                  </a:cubicBezTo>
                  <a:cubicBezTo>
                    <a:pt x="2908" y="5850"/>
                    <a:pt x="2832" y="5875"/>
                    <a:pt x="2732" y="5900"/>
                  </a:cubicBezTo>
                  <a:cubicBezTo>
                    <a:pt x="2657" y="5925"/>
                    <a:pt x="2557" y="5950"/>
                    <a:pt x="2482" y="5976"/>
                  </a:cubicBezTo>
                  <a:lnTo>
                    <a:pt x="2406" y="5976"/>
                  </a:lnTo>
                  <a:cubicBezTo>
                    <a:pt x="2431" y="5950"/>
                    <a:pt x="2431" y="5925"/>
                    <a:pt x="2456" y="5900"/>
                  </a:cubicBezTo>
                  <a:cubicBezTo>
                    <a:pt x="2482" y="5875"/>
                    <a:pt x="2507" y="5825"/>
                    <a:pt x="2507" y="5800"/>
                  </a:cubicBezTo>
                  <a:cubicBezTo>
                    <a:pt x="2532" y="5800"/>
                    <a:pt x="2557" y="5775"/>
                    <a:pt x="2557" y="5775"/>
                  </a:cubicBezTo>
                  <a:lnTo>
                    <a:pt x="2607" y="5775"/>
                  </a:lnTo>
                  <a:cubicBezTo>
                    <a:pt x="2607" y="5750"/>
                    <a:pt x="2607" y="5750"/>
                    <a:pt x="2632" y="5750"/>
                  </a:cubicBezTo>
                  <a:cubicBezTo>
                    <a:pt x="2757" y="5700"/>
                    <a:pt x="2883" y="5675"/>
                    <a:pt x="3008" y="5625"/>
                  </a:cubicBezTo>
                  <a:cubicBezTo>
                    <a:pt x="3083" y="5600"/>
                    <a:pt x="3183" y="5575"/>
                    <a:pt x="3284" y="5549"/>
                  </a:cubicBezTo>
                  <a:cubicBezTo>
                    <a:pt x="3384" y="5524"/>
                    <a:pt x="3459" y="5474"/>
                    <a:pt x="3559" y="5449"/>
                  </a:cubicBezTo>
                  <a:cubicBezTo>
                    <a:pt x="3735" y="5399"/>
                    <a:pt x="3935" y="5324"/>
                    <a:pt x="4111" y="5274"/>
                  </a:cubicBezTo>
                  <a:lnTo>
                    <a:pt x="4186" y="5249"/>
                  </a:lnTo>
                  <a:lnTo>
                    <a:pt x="4161" y="5249"/>
                  </a:lnTo>
                  <a:cubicBezTo>
                    <a:pt x="4186" y="5249"/>
                    <a:pt x="4186" y="5249"/>
                    <a:pt x="4211" y="5224"/>
                  </a:cubicBezTo>
                  <a:lnTo>
                    <a:pt x="4236" y="5224"/>
                  </a:lnTo>
                  <a:cubicBezTo>
                    <a:pt x="4261" y="5224"/>
                    <a:pt x="4286" y="5224"/>
                    <a:pt x="4286" y="5199"/>
                  </a:cubicBezTo>
                  <a:lnTo>
                    <a:pt x="4336" y="5199"/>
                  </a:lnTo>
                  <a:cubicBezTo>
                    <a:pt x="4361" y="5174"/>
                    <a:pt x="4361" y="5174"/>
                    <a:pt x="4386" y="5174"/>
                  </a:cubicBezTo>
                  <a:cubicBezTo>
                    <a:pt x="4411" y="5174"/>
                    <a:pt x="4411" y="5123"/>
                    <a:pt x="4411" y="5098"/>
                  </a:cubicBezTo>
                  <a:cubicBezTo>
                    <a:pt x="4411" y="5073"/>
                    <a:pt x="4361" y="5073"/>
                    <a:pt x="4336" y="5073"/>
                  </a:cubicBezTo>
                  <a:cubicBezTo>
                    <a:pt x="4311" y="5098"/>
                    <a:pt x="4261" y="5098"/>
                    <a:pt x="4236" y="5123"/>
                  </a:cubicBezTo>
                  <a:cubicBezTo>
                    <a:pt x="4186" y="5148"/>
                    <a:pt x="4161" y="5148"/>
                    <a:pt x="4111" y="5174"/>
                  </a:cubicBezTo>
                  <a:cubicBezTo>
                    <a:pt x="3985" y="5199"/>
                    <a:pt x="3860" y="5249"/>
                    <a:pt x="3735" y="5299"/>
                  </a:cubicBezTo>
                  <a:cubicBezTo>
                    <a:pt x="3634" y="5324"/>
                    <a:pt x="3559" y="5349"/>
                    <a:pt x="3459" y="5374"/>
                  </a:cubicBezTo>
                  <a:cubicBezTo>
                    <a:pt x="3359" y="5424"/>
                    <a:pt x="3258" y="5449"/>
                    <a:pt x="3183" y="5474"/>
                  </a:cubicBezTo>
                  <a:cubicBezTo>
                    <a:pt x="2983" y="5524"/>
                    <a:pt x="2807" y="5600"/>
                    <a:pt x="2632" y="5650"/>
                  </a:cubicBezTo>
                  <a:cubicBezTo>
                    <a:pt x="2607" y="5650"/>
                    <a:pt x="2607" y="5675"/>
                    <a:pt x="2582" y="5675"/>
                  </a:cubicBezTo>
                  <a:cubicBezTo>
                    <a:pt x="2632" y="5575"/>
                    <a:pt x="2707" y="5449"/>
                    <a:pt x="2757" y="5349"/>
                  </a:cubicBezTo>
                  <a:cubicBezTo>
                    <a:pt x="2832" y="5174"/>
                    <a:pt x="2933" y="4973"/>
                    <a:pt x="3008" y="4773"/>
                  </a:cubicBezTo>
                  <a:cubicBezTo>
                    <a:pt x="3058" y="4672"/>
                    <a:pt x="3083" y="4572"/>
                    <a:pt x="3133" y="4472"/>
                  </a:cubicBezTo>
                  <a:cubicBezTo>
                    <a:pt x="3133" y="4472"/>
                    <a:pt x="3133" y="4472"/>
                    <a:pt x="3133" y="4447"/>
                  </a:cubicBezTo>
                  <a:lnTo>
                    <a:pt x="3158" y="4447"/>
                  </a:lnTo>
                  <a:cubicBezTo>
                    <a:pt x="3258" y="4397"/>
                    <a:pt x="3334" y="4372"/>
                    <a:pt x="3409" y="4321"/>
                  </a:cubicBezTo>
                  <a:cubicBezTo>
                    <a:pt x="3484" y="4271"/>
                    <a:pt x="3559" y="4246"/>
                    <a:pt x="3634" y="4196"/>
                  </a:cubicBezTo>
                  <a:cubicBezTo>
                    <a:pt x="3735" y="4146"/>
                    <a:pt x="3810" y="4121"/>
                    <a:pt x="3885" y="4071"/>
                  </a:cubicBezTo>
                  <a:cubicBezTo>
                    <a:pt x="3960" y="4021"/>
                    <a:pt x="4035" y="3971"/>
                    <a:pt x="4111" y="3945"/>
                  </a:cubicBezTo>
                  <a:cubicBezTo>
                    <a:pt x="4261" y="3845"/>
                    <a:pt x="4436" y="3745"/>
                    <a:pt x="4587" y="3670"/>
                  </a:cubicBezTo>
                  <a:cubicBezTo>
                    <a:pt x="4662" y="3620"/>
                    <a:pt x="4737" y="3570"/>
                    <a:pt x="4812" y="3544"/>
                  </a:cubicBezTo>
                  <a:cubicBezTo>
                    <a:pt x="4862" y="3494"/>
                    <a:pt x="4938" y="3444"/>
                    <a:pt x="5013" y="3394"/>
                  </a:cubicBezTo>
                  <a:cubicBezTo>
                    <a:pt x="5038" y="3394"/>
                    <a:pt x="5038" y="3369"/>
                    <a:pt x="5038" y="3344"/>
                  </a:cubicBezTo>
                  <a:cubicBezTo>
                    <a:pt x="5013" y="3319"/>
                    <a:pt x="4988" y="3319"/>
                    <a:pt x="4963" y="3319"/>
                  </a:cubicBezTo>
                  <a:cubicBezTo>
                    <a:pt x="4938" y="3344"/>
                    <a:pt x="4913" y="3369"/>
                    <a:pt x="4913" y="3369"/>
                  </a:cubicBezTo>
                  <a:cubicBezTo>
                    <a:pt x="4762" y="3469"/>
                    <a:pt x="4612" y="3544"/>
                    <a:pt x="4461" y="3620"/>
                  </a:cubicBezTo>
                  <a:cubicBezTo>
                    <a:pt x="4386" y="3670"/>
                    <a:pt x="4311" y="3720"/>
                    <a:pt x="4236" y="3770"/>
                  </a:cubicBezTo>
                  <a:cubicBezTo>
                    <a:pt x="4161" y="3820"/>
                    <a:pt x="4086" y="3845"/>
                    <a:pt x="3985" y="3895"/>
                  </a:cubicBezTo>
                  <a:cubicBezTo>
                    <a:pt x="3910" y="3945"/>
                    <a:pt x="3835" y="3996"/>
                    <a:pt x="3760" y="4021"/>
                  </a:cubicBezTo>
                  <a:cubicBezTo>
                    <a:pt x="3685" y="4071"/>
                    <a:pt x="3609" y="4121"/>
                    <a:pt x="3534" y="4146"/>
                  </a:cubicBezTo>
                  <a:cubicBezTo>
                    <a:pt x="3434" y="4196"/>
                    <a:pt x="3359" y="4246"/>
                    <a:pt x="3284" y="4271"/>
                  </a:cubicBezTo>
                  <a:cubicBezTo>
                    <a:pt x="3258" y="4296"/>
                    <a:pt x="3208" y="4321"/>
                    <a:pt x="3183" y="4346"/>
                  </a:cubicBezTo>
                  <a:cubicBezTo>
                    <a:pt x="3183" y="4296"/>
                    <a:pt x="3208" y="4246"/>
                    <a:pt x="3233" y="4196"/>
                  </a:cubicBezTo>
                  <a:cubicBezTo>
                    <a:pt x="3233" y="4196"/>
                    <a:pt x="3258" y="4196"/>
                    <a:pt x="3258" y="4171"/>
                  </a:cubicBezTo>
                  <a:cubicBezTo>
                    <a:pt x="3309" y="4146"/>
                    <a:pt x="3334" y="4146"/>
                    <a:pt x="3384" y="4121"/>
                  </a:cubicBezTo>
                  <a:cubicBezTo>
                    <a:pt x="3459" y="4071"/>
                    <a:pt x="3534" y="4021"/>
                    <a:pt x="3609" y="3971"/>
                  </a:cubicBezTo>
                  <a:cubicBezTo>
                    <a:pt x="3785" y="3895"/>
                    <a:pt x="3935" y="3795"/>
                    <a:pt x="4086" y="3695"/>
                  </a:cubicBezTo>
                  <a:cubicBezTo>
                    <a:pt x="4261" y="3620"/>
                    <a:pt x="4411" y="3519"/>
                    <a:pt x="4587" y="3419"/>
                  </a:cubicBezTo>
                  <a:cubicBezTo>
                    <a:pt x="4662" y="3394"/>
                    <a:pt x="4737" y="3344"/>
                    <a:pt x="4812" y="3294"/>
                  </a:cubicBezTo>
                  <a:cubicBezTo>
                    <a:pt x="4837" y="3269"/>
                    <a:pt x="4888" y="3244"/>
                    <a:pt x="4913" y="3244"/>
                  </a:cubicBezTo>
                  <a:cubicBezTo>
                    <a:pt x="4963" y="3219"/>
                    <a:pt x="4988" y="3194"/>
                    <a:pt x="5038" y="3169"/>
                  </a:cubicBezTo>
                  <a:cubicBezTo>
                    <a:pt x="5063" y="3169"/>
                    <a:pt x="5063" y="3118"/>
                    <a:pt x="5063" y="3118"/>
                  </a:cubicBezTo>
                  <a:cubicBezTo>
                    <a:pt x="5045" y="3101"/>
                    <a:pt x="5028" y="3083"/>
                    <a:pt x="5010" y="3083"/>
                  </a:cubicBezTo>
                  <a:cubicBezTo>
                    <a:pt x="5002" y="3083"/>
                    <a:pt x="4995" y="3086"/>
                    <a:pt x="4988" y="3093"/>
                  </a:cubicBezTo>
                  <a:cubicBezTo>
                    <a:pt x="4837" y="3169"/>
                    <a:pt x="4687" y="3244"/>
                    <a:pt x="4562" y="3344"/>
                  </a:cubicBezTo>
                  <a:cubicBezTo>
                    <a:pt x="4386" y="3419"/>
                    <a:pt x="4236" y="3519"/>
                    <a:pt x="4060" y="3620"/>
                  </a:cubicBezTo>
                  <a:cubicBezTo>
                    <a:pt x="3985" y="3645"/>
                    <a:pt x="3910" y="3695"/>
                    <a:pt x="3835" y="3745"/>
                  </a:cubicBezTo>
                  <a:cubicBezTo>
                    <a:pt x="3760" y="3795"/>
                    <a:pt x="3659" y="3845"/>
                    <a:pt x="3584" y="3895"/>
                  </a:cubicBezTo>
                  <a:cubicBezTo>
                    <a:pt x="3509" y="3920"/>
                    <a:pt x="3434" y="3971"/>
                    <a:pt x="3359" y="4021"/>
                  </a:cubicBezTo>
                  <a:cubicBezTo>
                    <a:pt x="3309" y="4046"/>
                    <a:pt x="3284" y="4046"/>
                    <a:pt x="3258" y="4071"/>
                  </a:cubicBezTo>
                  <a:cubicBezTo>
                    <a:pt x="3309" y="3895"/>
                    <a:pt x="3359" y="3745"/>
                    <a:pt x="3409" y="3570"/>
                  </a:cubicBezTo>
                  <a:cubicBezTo>
                    <a:pt x="3484" y="3369"/>
                    <a:pt x="3534" y="3143"/>
                    <a:pt x="3584" y="2943"/>
                  </a:cubicBezTo>
                  <a:cubicBezTo>
                    <a:pt x="3634" y="2717"/>
                    <a:pt x="3685" y="2517"/>
                    <a:pt x="3710" y="2291"/>
                  </a:cubicBezTo>
                  <a:cubicBezTo>
                    <a:pt x="3735" y="2166"/>
                    <a:pt x="3760" y="2016"/>
                    <a:pt x="3785" y="1890"/>
                  </a:cubicBezTo>
                  <a:cubicBezTo>
                    <a:pt x="3785" y="1890"/>
                    <a:pt x="3785" y="1865"/>
                    <a:pt x="3810" y="1865"/>
                  </a:cubicBezTo>
                  <a:cubicBezTo>
                    <a:pt x="3810" y="1840"/>
                    <a:pt x="3835" y="1815"/>
                    <a:pt x="3860" y="1790"/>
                  </a:cubicBezTo>
                  <a:cubicBezTo>
                    <a:pt x="3910" y="1740"/>
                    <a:pt x="3935" y="1690"/>
                    <a:pt x="3985" y="1615"/>
                  </a:cubicBezTo>
                  <a:cubicBezTo>
                    <a:pt x="4086" y="1489"/>
                    <a:pt x="4186" y="1339"/>
                    <a:pt x="4286" y="1214"/>
                  </a:cubicBezTo>
                  <a:cubicBezTo>
                    <a:pt x="4336" y="1138"/>
                    <a:pt x="4386" y="1063"/>
                    <a:pt x="4436" y="1013"/>
                  </a:cubicBezTo>
                  <a:cubicBezTo>
                    <a:pt x="4487" y="938"/>
                    <a:pt x="4537" y="863"/>
                    <a:pt x="4587" y="813"/>
                  </a:cubicBezTo>
                  <a:cubicBezTo>
                    <a:pt x="4612" y="788"/>
                    <a:pt x="4612" y="762"/>
                    <a:pt x="4587" y="737"/>
                  </a:cubicBezTo>
                  <a:lnTo>
                    <a:pt x="4537" y="737"/>
                  </a:lnTo>
                  <a:cubicBezTo>
                    <a:pt x="4436" y="863"/>
                    <a:pt x="4361" y="963"/>
                    <a:pt x="4286" y="1063"/>
                  </a:cubicBezTo>
                  <a:cubicBezTo>
                    <a:pt x="4186" y="1214"/>
                    <a:pt x="4086" y="1339"/>
                    <a:pt x="3985" y="1489"/>
                  </a:cubicBezTo>
                  <a:cubicBezTo>
                    <a:pt x="3935" y="1565"/>
                    <a:pt x="3885" y="1615"/>
                    <a:pt x="3810" y="1690"/>
                  </a:cubicBezTo>
                  <a:cubicBezTo>
                    <a:pt x="3810" y="1715"/>
                    <a:pt x="3810" y="1715"/>
                    <a:pt x="3785" y="1740"/>
                  </a:cubicBezTo>
                  <a:cubicBezTo>
                    <a:pt x="3785" y="1715"/>
                    <a:pt x="3785" y="1690"/>
                    <a:pt x="3810" y="1665"/>
                  </a:cubicBezTo>
                  <a:lnTo>
                    <a:pt x="3810" y="1565"/>
                  </a:lnTo>
                  <a:cubicBezTo>
                    <a:pt x="3835" y="1539"/>
                    <a:pt x="3860" y="1514"/>
                    <a:pt x="3860" y="1514"/>
                  </a:cubicBezTo>
                  <a:cubicBezTo>
                    <a:pt x="3885" y="1464"/>
                    <a:pt x="3910" y="1439"/>
                    <a:pt x="3935" y="1389"/>
                  </a:cubicBezTo>
                  <a:cubicBezTo>
                    <a:pt x="3960" y="1364"/>
                    <a:pt x="3985" y="1339"/>
                    <a:pt x="4010" y="1289"/>
                  </a:cubicBezTo>
                  <a:cubicBezTo>
                    <a:pt x="4060" y="1214"/>
                    <a:pt x="4136" y="1138"/>
                    <a:pt x="4186" y="1088"/>
                  </a:cubicBezTo>
                  <a:cubicBezTo>
                    <a:pt x="4286" y="938"/>
                    <a:pt x="4386" y="788"/>
                    <a:pt x="4487" y="662"/>
                  </a:cubicBezTo>
                  <a:cubicBezTo>
                    <a:pt x="4512" y="637"/>
                    <a:pt x="4512" y="612"/>
                    <a:pt x="4487" y="587"/>
                  </a:cubicBezTo>
                  <a:cubicBezTo>
                    <a:pt x="4461" y="587"/>
                    <a:pt x="4436" y="587"/>
                    <a:pt x="4411" y="612"/>
                  </a:cubicBezTo>
                  <a:cubicBezTo>
                    <a:pt x="4336" y="737"/>
                    <a:pt x="4236" y="838"/>
                    <a:pt x="4136" y="963"/>
                  </a:cubicBezTo>
                  <a:cubicBezTo>
                    <a:pt x="4035" y="1113"/>
                    <a:pt x="3935" y="1239"/>
                    <a:pt x="3835" y="1389"/>
                  </a:cubicBezTo>
                  <a:cubicBezTo>
                    <a:pt x="3835" y="1389"/>
                    <a:pt x="3810" y="1414"/>
                    <a:pt x="3810" y="1414"/>
                  </a:cubicBezTo>
                  <a:cubicBezTo>
                    <a:pt x="3835" y="1289"/>
                    <a:pt x="3835" y="1164"/>
                    <a:pt x="3835" y="1038"/>
                  </a:cubicBezTo>
                  <a:cubicBezTo>
                    <a:pt x="3835" y="863"/>
                    <a:pt x="3835" y="662"/>
                    <a:pt x="3810" y="462"/>
                  </a:cubicBezTo>
                  <a:cubicBezTo>
                    <a:pt x="3810" y="412"/>
                    <a:pt x="3785" y="387"/>
                    <a:pt x="3785" y="336"/>
                  </a:cubicBezTo>
                  <a:cubicBezTo>
                    <a:pt x="3785" y="286"/>
                    <a:pt x="3785" y="236"/>
                    <a:pt x="3760" y="186"/>
                  </a:cubicBezTo>
                  <a:cubicBezTo>
                    <a:pt x="3760" y="161"/>
                    <a:pt x="3760" y="136"/>
                    <a:pt x="3760" y="86"/>
                  </a:cubicBezTo>
                  <a:cubicBezTo>
                    <a:pt x="3760" y="61"/>
                    <a:pt x="3760" y="36"/>
                    <a:pt x="3735" y="11"/>
                  </a:cubicBezTo>
                  <a:cubicBezTo>
                    <a:pt x="3727" y="3"/>
                    <a:pt x="3718" y="0"/>
                    <a:pt x="3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8520142" y="4018819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8467773" y="3919735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8506585" y="4010994"/>
              <a:ext cx="2014" cy="77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1"/>
                  </a:moveTo>
                  <a:lnTo>
                    <a:pt x="26" y="1"/>
                  </a:ln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8543460" y="4344964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8549270" y="4315835"/>
              <a:ext cx="2014" cy="77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1" y="1"/>
                  </a:cubicBezTo>
                  <a:cubicBezTo>
                    <a:pt x="26" y="1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8559031" y="4313898"/>
              <a:ext cx="77" cy="7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8322131" y="4247895"/>
              <a:ext cx="35016" cy="36953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201" y="0"/>
                  </a:moveTo>
                  <a:cubicBezTo>
                    <a:pt x="176" y="0"/>
                    <a:pt x="151" y="26"/>
                    <a:pt x="126" y="26"/>
                  </a:cubicBezTo>
                  <a:cubicBezTo>
                    <a:pt x="101" y="51"/>
                    <a:pt x="76" y="51"/>
                    <a:pt x="51" y="76"/>
                  </a:cubicBezTo>
                  <a:cubicBezTo>
                    <a:pt x="26" y="126"/>
                    <a:pt x="0" y="176"/>
                    <a:pt x="0" y="251"/>
                  </a:cubicBezTo>
                  <a:cubicBezTo>
                    <a:pt x="0" y="301"/>
                    <a:pt x="51" y="376"/>
                    <a:pt x="76" y="401"/>
                  </a:cubicBezTo>
                  <a:cubicBezTo>
                    <a:pt x="126" y="452"/>
                    <a:pt x="176" y="477"/>
                    <a:pt x="226" y="477"/>
                  </a:cubicBezTo>
                  <a:lnTo>
                    <a:pt x="251" y="477"/>
                  </a:lnTo>
                  <a:cubicBezTo>
                    <a:pt x="301" y="452"/>
                    <a:pt x="351" y="427"/>
                    <a:pt x="376" y="401"/>
                  </a:cubicBezTo>
                  <a:cubicBezTo>
                    <a:pt x="402" y="376"/>
                    <a:pt x="402" y="351"/>
                    <a:pt x="427" y="326"/>
                  </a:cubicBezTo>
                  <a:cubicBezTo>
                    <a:pt x="427" y="301"/>
                    <a:pt x="427" y="301"/>
                    <a:pt x="452" y="276"/>
                  </a:cubicBezTo>
                  <a:cubicBezTo>
                    <a:pt x="452" y="251"/>
                    <a:pt x="452" y="226"/>
                    <a:pt x="452" y="201"/>
                  </a:cubicBezTo>
                  <a:cubicBezTo>
                    <a:pt x="427" y="176"/>
                    <a:pt x="427" y="151"/>
                    <a:pt x="427" y="126"/>
                  </a:cubicBezTo>
                  <a:cubicBezTo>
                    <a:pt x="402" y="101"/>
                    <a:pt x="376" y="51"/>
                    <a:pt x="326" y="26"/>
                  </a:cubicBezTo>
                  <a:cubicBezTo>
                    <a:pt x="301" y="0"/>
                    <a:pt x="251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8432834" y="4203273"/>
              <a:ext cx="11698" cy="9761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75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75" y="125"/>
                  </a:cubicBezTo>
                  <a:cubicBezTo>
                    <a:pt x="100" y="125"/>
                    <a:pt x="150" y="100"/>
                    <a:pt x="150" y="50"/>
                  </a:cubicBezTo>
                  <a:cubicBezTo>
                    <a:pt x="150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8378451" y="4104190"/>
              <a:ext cx="15571" cy="17586"/>
            </a:xfrm>
            <a:custGeom>
              <a:avLst/>
              <a:gdLst/>
              <a:ahLst/>
              <a:cxnLst/>
              <a:rect l="l" t="t" r="r" b="b"/>
              <a:pathLst>
                <a:path w="201" h="227" extrusionOk="0">
                  <a:moveTo>
                    <a:pt x="101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76"/>
                    <a:pt x="50" y="226"/>
                    <a:pt x="101" y="226"/>
                  </a:cubicBezTo>
                  <a:cubicBezTo>
                    <a:pt x="151" y="226"/>
                    <a:pt x="201" y="176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8423073" y="4134480"/>
              <a:ext cx="23396" cy="24171"/>
            </a:xfrm>
            <a:custGeom>
              <a:avLst/>
              <a:gdLst/>
              <a:ahLst/>
              <a:cxnLst/>
              <a:rect l="l" t="t" r="r" b="b"/>
              <a:pathLst>
                <a:path w="302" h="312" extrusionOk="0">
                  <a:moveTo>
                    <a:pt x="169" y="0"/>
                  </a:moveTo>
                  <a:cubicBezTo>
                    <a:pt x="136" y="0"/>
                    <a:pt x="94" y="18"/>
                    <a:pt x="76" y="36"/>
                  </a:cubicBezTo>
                  <a:cubicBezTo>
                    <a:pt x="51" y="61"/>
                    <a:pt x="26" y="86"/>
                    <a:pt x="26" y="136"/>
                  </a:cubicBezTo>
                  <a:cubicBezTo>
                    <a:pt x="1" y="186"/>
                    <a:pt x="26" y="236"/>
                    <a:pt x="51" y="261"/>
                  </a:cubicBezTo>
                  <a:cubicBezTo>
                    <a:pt x="76" y="287"/>
                    <a:pt x="126" y="312"/>
                    <a:pt x="151" y="312"/>
                  </a:cubicBezTo>
                  <a:lnTo>
                    <a:pt x="176" y="312"/>
                  </a:lnTo>
                  <a:cubicBezTo>
                    <a:pt x="226" y="287"/>
                    <a:pt x="251" y="287"/>
                    <a:pt x="276" y="236"/>
                  </a:cubicBezTo>
                  <a:cubicBezTo>
                    <a:pt x="302" y="236"/>
                    <a:pt x="302" y="211"/>
                    <a:pt x="302" y="186"/>
                  </a:cubicBezTo>
                  <a:cubicBezTo>
                    <a:pt x="302" y="161"/>
                    <a:pt x="302" y="136"/>
                    <a:pt x="302" y="136"/>
                  </a:cubicBezTo>
                  <a:cubicBezTo>
                    <a:pt x="302" y="111"/>
                    <a:pt x="302" y="111"/>
                    <a:pt x="302" y="86"/>
                  </a:cubicBezTo>
                  <a:lnTo>
                    <a:pt x="276" y="86"/>
                  </a:lnTo>
                  <a:cubicBezTo>
                    <a:pt x="276" y="61"/>
                    <a:pt x="251" y="36"/>
                    <a:pt x="201" y="11"/>
                  </a:cubicBezTo>
                  <a:cubicBezTo>
                    <a:pt x="194" y="3"/>
                    <a:pt x="182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8469709" y="4290580"/>
              <a:ext cx="13635" cy="13712"/>
            </a:xfrm>
            <a:custGeom>
              <a:avLst/>
              <a:gdLst/>
              <a:ahLst/>
              <a:cxnLst/>
              <a:rect l="l" t="t" r="r" b="b"/>
              <a:pathLst>
                <a:path w="176" h="177" extrusionOk="0">
                  <a:moveTo>
                    <a:pt x="75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0" y="126"/>
                    <a:pt x="25" y="176"/>
                    <a:pt x="75" y="176"/>
                  </a:cubicBezTo>
                  <a:cubicBezTo>
                    <a:pt x="126" y="176"/>
                    <a:pt x="176" y="126"/>
                    <a:pt x="176" y="76"/>
                  </a:cubicBezTo>
                  <a:cubicBezTo>
                    <a:pt x="176" y="26"/>
                    <a:pt x="126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8539586" y="4240148"/>
              <a:ext cx="35016" cy="35016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0"/>
                  </a:moveTo>
                  <a:cubicBezTo>
                    <a:pt x="101" y="0"/>
                    <a:pt x="1" y="100"/>
                    <a:pt x="1" y="226"/>
                  </a:cubicBezTo>
                  <a:cubicBezTo>
                    <a:pt x="1" y="351"/>
                    <a:pt x="101" y="451"/>
                    <a:pt x="226" y="451"/>
                  </a:cubicBezTo>
                  <a:cubicBezTo>
                    <a:pt x="351" y="451"/>
                    <a:pt x="452" y="351"/>
                    <a:pt x="452" y="226"/>
                  </a:cubicBezTo>
                  <a:cubicBezTo>
                    <a:pt x="452" y="100"/>
                    <a:pt x="351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8430897" y="4053757"/>
              <a:ext cx="15571" cy="15571"/>
            </a:xfrm>
            <a:custGeom>
              <a:avLst/>
              <a:gdLst/>
              <a:ahLst/>
              <a:cxnLst/>
              <a:rect l="l" t="t" r="r" b="b"/>
              <a:pathLst>
                <a:path w="201" h="201" extrusionOk="0">
                  <a:moveTo>
                    <a:pt x="100" y="0"/>
                  </a:moveTo>
                  <a:cubicBezTo>
                    <a:pt x="50" y="0"/>
                    <a:pt x="0" y="50"/>
                    <a:pt x="0" y="100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0" y="201"/>
                    <a:pt x="201" y="151"/>
                    <a:pt x="201" y="100"/>
                  </a:cubicBezTo>
                  <a:cubicBezTo>
                    <a:pt x="201" y="50"/>
                    <a:pt x="150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8459948" y="4009057"/>
              <a:ext cx="17586" cy="17586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76"/>
                    <a:pt x="51" y="226"/>
                    <a:pt x="101" y="226"/>
                  </a:cubicBezTo>
                  <a:cubicBezTo>
                    <a:pt x="176" y="226"/>
                    <a:pt x="227" y="176"/>
                    <a:pt x="227" y="101"/>
                  </a:cubicBezTo>
                  <a:cubicBezTo>
                    <a:pt x="227" y="51"/>
                    <a:pt x="17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8524093" y="4127508"/>
              <a:ext cx="35016" cy="35016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1"/>
                  </a:moveTo>
                  <a:cubicBezTo>
                    <a:pt x="100" y="1"/>
                    <a:pt x="0" y="101"/>
                    <a:pt x="0" y="226"/>
                  </a:cubicBezTo>
                  <a:cubicBezTo>
                    <a:pt x="0" y="351"/>
                    <a:pt x="100" y="452"/>
                    <a:pt x="226" y="452"/>
                  </a:cubicBezTo>
                  <a:cubicBezTo>
                    <a:pt x="351" y="452"/>
                    <a:pt x="451" y="351"/>
                    <a:pt x="451" y="226"/>
                  </a:cubicBezTo>
                  <a:cubicBezTo>
                    <a:pt x="451" y="101"/>
                    <a:pt x="3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539586" y="4069251"/>
              <a:ext cx="15649" cy="15649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349322" y="4313898"/>
              <a:ext cx="23396" cy="25333"/>
            </a:xfrm>
            <a:custGeom>
              <a:avLst/>
              <a:gdLst/>
              <a:ahLst/>
              <a:cxnLst/>
              <a:rect l="l" t="t" r="r" b="b"/>
              <a:pathLst>
                <a:path w="302" h="327" extrusionOk="0">
                  <a:moveTo>
                    <a:pt x="151" y="1"/>
                  </a:moveTo>
                  <a:cubicBezTo>
                    <a:pt x="51" y="1"/>
                    <a:pt x="0" y="76"/>
                    <a:pt x="0" y="151"/>
                  </a:cubicBezTo>
                  <a:cubicBezTo>
                    <a:pt x="0" y="251"/>
                    <a:pt x="51" y="326"/>
                    <a:pt x="151" y="326"/>
                  </a:cubicBezTo>
                  <a:cubicBezTo>
                    <a:pt x="226" y="326"/>
                    <a:pt x="301" y="251"/>
                    <a:pt x="301" y="151"/>
                  </a:cubicBezTo>
                  <a:cubicBezTo>
                    <a:pt x="301" y="76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417263" y="4387649"/>
              <a:ext cx="17586" cy="17586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76"/>
                    <a:pt x="51" y="227"/>
                    <a:pt x="101" y="227"/>
                  </a:cubicBezTo>
                  <a:cubicBezTo>
                    <a:pt x="176" y="227"/>
                    <a:pt x="226" y="176"/>
                    <a:pt x="226" y="101"/>
                  </a:cubicBezTo>
                  <a:cubicBezTo>
                    <a:pt x="226" y="51"/>
                    <a:pt x="17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370704" y="4282833"/>
              <a:ext cx="13635" cy="15649"/>
            </a:xfrm>
            <a:custGeom>
              <a:avLst/>
              <a:gdLst/>
              <a:ahLst/>
              <a:cxnLst/>
              <a:rect l="l" t="t" r="r" b="b"/>
              <a:pathLst>
                <a:path w="176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0" y="201"/>
                    <a:pt x="176" y="151"/>
                    <a:pt x="176" y="101"/>
                  </a:cubicBezTo>
                  <a:cubicBezTo>
                    <a:pt x="176" y="51"/>
                    <a:pt x="150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8314384" y="4226513"/>
              <a:ext cx="15571" cy="15649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76" y="201"/>
                    <a:pt x="201" y="151"/>
                    <a:pt x="201" y="101"/>
                  </a:cubicBezTo>
                  <a:cubicBezTo>
                    <a:pt x="201" y="51"/>
                    <a:pt x="176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8529903" y="3929497"/>
              <a:ext cx="13635" cy="15571"/>
            </a:xfrm>
            <a:custGeom>
              <a:avLst/>
              <a:gdLst/>
              <a:ahLst/>
              <a:cxnLst/>
              <a:rect l="l" t="t" r="r" b="b"/>
              <a:pathLst>
                <a:path w="176" h="201" extrusionOk="0">
                  <a:moveTo>
                    <a:pt x="100" y="0"/>
                  </a:moveTo>
                  <a:cubicBezTo>
                    <a:pt x="50" y="0"/>
                    <a:pt x="0" y="50"/>
                    <a:pt x="0" y="100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1" y="201"/>
                    <a:pt x="176" y="151"/>
                    <a:pt x="176" y="100"/>
                  </a:cubicBezTo>
                  <a:cubicBezTo>
                    <a:pt x="176" y="50"/>
                    <a:pt x="151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479393" y="3917799"/>
              <a:ext cx="15649" cy="15649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580335" y="4108063"/>
              <a:ext cx="11775" cy="13712"/>
            </a:xfrm>
            <a:custGeom>
              <a:avLst/>
              <a:gdLst/>
              <a:ahLst/>
              <a:cxnLst/>
              <a:rect l="l" t="t" r="r" b="b"/>
              <a:pathLst>
                <a:path w="152" h="177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26"/>
                    <a:pt x="26" y="176"/>
                    <a:pt x="76" y="176"/>
                  </a:cubicBezTo>
                  <a:cubicBezTo>
                    <a:pt x="126" y="176"/>
                    <a:pt x="151" y="126"/>
                    <a:pt x="151" y="76"/>
                  </a:cubicBezTo>
                  <a:cubicBezTo>
                    <a:pt x="151" y="26"/>
                    <a:pt x="126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465836" y="4080949"/>
              <a:ext cx="13635" cy="13635"/>
            </a:xfrm>
            <a:custGeom>
              <a:avLst/>
              <a:gdLst/>
              <a:ahLst/>
              <a:cxnLst/>
              <a:rect l="l" t="t" r="r" b="b"/>
              <a:pathLst>
                <a:path w="176" h="176" extrusionOk="0">
                  <a:moveTo>
                    <a:pt x="75" y="0"/>
                  </a:moveTo>
                  <a:cubicBezTo>
                    <a:pt x="25" y="0"/>
                    <a:pt x="0" y="50"/>
                    <a:pt x="0" y="100"/>
                  </a:cubicBezTo>
                  <a:cubicBezTo>
                    <a:pt x="0" y="150"/>
                    <a:pt x="25" y="176"/>
                    <a:pt x="75" y="176"/>
                  </a:cubicBezTo>
                  <a:cubicBezTo>
                    <a:pt x="125" y="176"/>
                    <a:pt x="176" y="150"/>
                    <a:pt x="176" y="100"/>
                  </a:cubicBezTo>
                  <a:cubicBezTo>
                    <a:pt x="176" y="50"/>
                    <a:pt x="125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24"/>
          <p:cNvSpPr/>
          <p:nvPr/>
        </p:nvSpPr>
        <p:spPr>
          <a:xfrm>
            <a:off x="8287325" y="585575"/>
            <a:ext cx="262007" cy="26605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8469800" y="949725"/>
            <a:ext cx="218552" cy="221926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 flipH="1">
            <a:off x="651607" y="3983713"/>
            <a:ext cx="262007" cy="266052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/>
          <p:nvPr/>
        </p:nvSpPr>
        <p:spPr>
          <a:xfrm flipH="1">
            <a:off x="512588" y="4347863"/>
            <a:ext cx="218552" cy="221926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4"/>
          <p:cNvGrpSpPr/>
          <p:nvPr/>
        </p:nvGrpSpPr>
        <p:grpSpPr>
          <a:xfrm flipH="1">
            <a:off x="483600" y="626298"/>
            <a:ext cx="459018" cy="459298"/>
            <a:chOff x="876050" y="539400"/>
            <a:chExt cx="611780" cy="612153"/>
          </a:xfrm>
        </p:grpSpPr>
        <p:sp>
          <p:nvSpPr>
            <p:cNvPr id="460" name="Google Shape;460;p24"/>
            <p:cNvSpPr/>
            <p:nvPr/>
          </p:nvSpPr>
          <p:spPr>
            <a:xfrm>
              <a:off x="876050" y="539400"/>
              <a:ext cx="611780" cy="612153"/>
            </a:xfrm>
            <a:custGeom>
              <a:avLst/>
              <a:gdLst/>
              <a:ahLst/>
              <a:cxnLst/>
              <a:rect l="l" t="t" r="r" b="b"/>
              <a:pathLst>
                <a:path w="41004" h="41029" extrusionOk="0">
                  <a:moveTo>
                    <a:pt x="20502" y="0"/>
                  </a:moveTo>
                  <a:cubicBezTo>
                    <a:pt x="15289" y="0"/>
                    <a:pt x="10552" y="1955"/>
                    <a:pt x="6918" y="5163"/>
                  </a:cubicBezTo>
                  <a:cubicBezTo>
                    <a:pt x="9399" y="3509"/>
                    <a:pt x="12357" y="2557"/>
                    <a:pt x="15540" y="2557"/>
                  </a:cubicBezTo>
                  <a:cubicBezTo>
                    <a:pt x="24136" y="2557"/>
                    <a:pt x="31104" y="9499"/>
                    <a:pt x="31104" y="18096"/>
                  </a:cubicBezTo>
                  <a:cubicBezTo>
                    <a:pt x="31104" y="26692"/>
                    <a:pt x="24136" y="33635"/>
                    <a:pt x="15540" y="33635"/>
                  </a:cubicBezTo>
                  <a:cubicBezTo>
                    <a:pt x="7344" y="33635"/>
                    <a:pt x="627" y="27269"/>
                    <a:pt x="51" y="19223"/>
                  </a:cubicBezTo>
                  <a:cubicBezTo>
                    <a:pt x="26" y="19650"/>
                    <a:pt x="1" y="20076"/>
                    <a:pt x="1" y="20502"/>
                  </a:cubicBezTo>
                  <a:cubicBezTo>
                    <a:pt x="1" y="31830"/>
                    <a:pt x="9174" y="41028"/>
                    <a:pt x="20502" y="41028"/>
                  </a:cubicBezTo>
                  <a:cubicBezTo>
                    <a:pt x="31831" y="41028"/>
                    <a:pt x="41004" y="31830"/>
                    <a:pt x="41004" y="20502"/>
                  </a:cubicBezTo>
                  <a:cubicBezTo>
                    <a:pt x="41004" y="9198"/>
                    <a:pt x="31831" y="0"/>
                    <a:pt x="20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1386516" y="941031"/>
              <a:ext cx="22828" cy="22828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7" y="1"/>
                  </a:moveTo>
                  <a:cubicBezTo>
                    <a:pt x="351" y="1"/>
                    <a:pt x="1" y="352"/>
                    <a:pt x="1" y="778"/>
                  </a:cubicBezTo>
                  <a:cubicBezTo>
                    <a:pt x="1" y="1204"/>
                    <a:pt x="351" y="1530"/>
                    <a:pt x="777" y="1530"/>
                  </a:cubicBezTo>
                  <a:cubicBezTo>
                    <a:pt x="1204" y="1530"/>
                    <a:pt x="1529" y="1204"/>
                    <a:pt x="1529" y="778"/>
                  </a:cubicBezTo>
                  <a:cubicBezTo>
                    <a:pt x="1529" y="352"/>
                    <a:pt x="1204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389888" y="733106"/>
              <a:ext cx="16084" cy="16099"/>
            </a:xfrm>
            <a:custGeom>
              <a:avLst/>
              <a:gdLst/>
              <a:ahLst/>
              <a:cxnLst/>
              <a:rect l="l" t="t" r="r" b="b"/>
              <a:pathLst>
                <a:path w="1078" h="1079" extrusionOk="0">
                  <a:moveTo>
                    <a:pt x="551" y="1"/>
                  </a:moveTo>
                  <a:cubicBezTo>
                    <a:pt x="251" y="1"/>
                    <a:pt x="0" y="251"/>
                    <a:pt x="0" y="527"/>
                  </a:cubicBezTo>
                  <a:cubicBezTo>
                    <a:pt x="0" y="828"/>
                    <a:pt x="251" y="1079"/>
                    <a:pt x="551" y="1079"/>
                  </a:cubicBezTo>
                  <a:cubicBezTo>
                    <a:pt x="852" y="1079"/>
                    <a:pt x="1078" y="828"/>
                    <a:pt x="1078" y="527"/>
                  </a:cubicBezTo>
                  <a:cubicBezTo>
                    <a:pt x="1078" y="251"/>
                    <a:pt x="852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1228322" y="1087258"/>
              <a:ext cx="16099" cy="16084"/>
            </a:xfrm>
            <a:custGeom>
              <a:avLst/>
              <a:gdLst/>
              <a:ahLst/>
              <a:cxnLst/>
              <a:rect l="l" t="t" r="r" b="b"/>
              <a:pathLst>
                <a:path w="1079" h="1078" extrusionOk="0">
                  <a:moveTo>
                    <a:pt x="552" y="0"/>
                  </a:moveTo>
                  <a:cubicBezTo>
                    <a:pt x="252" y="0"/>
                    <a:pt x="1" y="251"/>
                    <a:pt x="1" y="552"/>
                  </a:cubicBezTo>
                  <a:cubicBezTo>
                    <a:pt x="1" y="852"/>
                    <a:pt x="252" y="1078"/>
                    <a:pt x="552" y="1078"/>
                  </a:cubicBezTo>
                  <a:cubicBezTo>
                    <a:pt x="853" y="1078"/>
                    <a:pt x="1079" y="852"/>
                    <a:pt x="1079" y="552"/>
                  </a:cubicBezTo>
                  <a:cubicBezTo>
                    <a:pt x="1079" y="251"/>
                    <a:pt x="853" y="0"/>
                    <a:pt x="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5"/>
          <p:cNvSpPr/>
          <p:nvPr/>
        </p:nvSpPr>
        <p:spPr>
          <a:xfrm>
            <a:off x="8357752" y="41747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5"/>
          <p:cNvSpPr/>
          <p:nvPr/>
        </p:nvSpPr>
        <p:spPr>
          <a:xfrm>
            <a:off x="512626" y="10127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5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5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5"/>
          <p:cNvGrpSpPr/>
          <p:nvPr/>
        </p:nvGrpSpPr>
        <p:grpSpPr>
          <a:xfrm>
            <a:off x="8268066" y="539398"/>
            <a:ext cx="325665" cy="773924"/>
            <a:chOff x="478438" y="3313050"/>
            <a:chExt cx="469325" cy="1115325"/>
          </a:xfrm>
        </p:grpSpPr>
        <p:sp>
          <p:nvSpPr>
            <p:cNvPr id="471" name="Google Shape;471;p25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317950" y="1170725"/>
            <a:ext cx="45081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 flipH="1">
            <a:off x="713091" y="3747934"/>
            <a:ext cx="380325" cy="856156"/>
            <a:chOff x="4691676" y="3387225"/>
            <a:chExt cx="451853" cy="1017054"/>
          </a:xfrm>
        </p:grpSpPr>
        <p:sp>
          <p:nvSpPr>
            <p:cNvPr id="71" name="Google Shape;71;p8"/>
            <p:cNvSpPr/>
            <p:nvPr/>
          </p:nvSpPr>
          <p:spPr>
            <a:xfrm>
              <a:off x="4691676" y="33872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4917601" y="37521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744791" y="4174879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8050566" y="539409"/>
            <a:ext cx="380325" cy="856156"/>
            <a:chOff x="4691676" y="3387225"/>
            <a:chExt cx="451853" cy="1017054"/>
          </a:xfrm>
        </p:grpSpPr>
        <p:sp>
          <p:nvSpPr>
            <p:cNvPr id="75" name="Google Shape;75;p8"/>
            <p:cNvSpPr/>
            <p:nvPr/>
          </p:nvSpPr>
          <p:spPr>
            <a:xfrm>
              <a:off x="4691676" y="33872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4917601" y="3752125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4744791" y="4174879"/>
              <a:ext cx="225928" cy="229399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225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673850" y="1790525"/>
            <a:ext cx="5796300" cy="1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673850" y="3686575"/>
            <a:ext cx="5796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713100" y="539401"/>
            <a:ext cx="433097" cy="698696"/>
            <a:chOff x="713100" y="539401"/>
            <a:chExt cx="433097" cy="698696"/>
          </a:xfrm>
        </p:grpSpPr>
        <p:sp>
          <p:nvSpPr>
            <p:cNvPr id="23" name="Google Shape;23;p3"/>
            <p:cNvSpPr/>
            <p:nvPr/>
          </p:nvSpPr>
          <p:spPr>
            <a:xfrm>
              <a:off x="925976" y="1014477"/>
              <a:ext cx="220220" cy="223620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13100" y="848271"/>
              <a:ext cx="163697" cy="16620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925976" y="539401"/>
              <a:ext cx="220220" cy="223620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 flipH="1">
            <a:off x="7858286" y="4235322"/>
            <a:ext cx="291168" cy="29564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4481" y="4015576"/>
            <a:ext cx="216426" cy="21975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5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8269759" y="4316052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flipH="1">
            <a:off x="8539159" y="4149846"/>
            <a:ext cx="163697" cy="16620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flipH="1">
            <a:off x="8269759" y="3840976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510697" y="427588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400975" y="718025"/>
            <a:ext cx="197356" cy="2004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510697" y="985251"/>
            <a:ext cx="220220" cy="223620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1294100" y="2148388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3"/>
          </p:nvPr>
        </p:nvSpPr>
        <p:spPr>
          <a:xfrm>
            <a:off x="5272300" y="2148388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272303" y="2607765"/>
            <a:ext cx="25776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1294100" y="2607765"/>
            <a:ext cx="25776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 flipH="1">
            <a:off x="483600" y="626298"/>
            <a:ext cx="459018" cy="459298"/>
            <a:chOff x="876050" y="539400"/>
            <a:chExt cx="611780" cy="612153"/>
          </a:xfrm>
        </p:grpSpPr>
        <p:sp>
          <p:nvSpPr>
            <p:cNvPr id="46" name="Google Shape;46;p5"/>
            <p:cNvSpPr/>
            <p:nvPr/>
          </p:nvSpPr>
          <p:spPr>
            <a:xfrm>
              <a:off x="876050" y="539400"/>
              <a:ext cx="611780" cy="612153"/>
            </a:xfrm>
            <a:custGeom>
              <a:avLst/>
              <a:gdLst/>
              <a:ahLst/>
              <a:cxnLst/>
              <a:rect l="l" t="t" r="r" b="b"/>
              <a:pathLst>
                <a:path w="41004" h="41029" extrusionOk="0">
                  <a:moveTo>
                    <a:pt x="20502" y="0"/>
                  </a:moveTo>
                  <a:cubicBezTo>
                    <a:pt x="15289" y="0"/>
                    <a:pt x="10552" y="1955"/>
                    <a:pt x="6918" y="5163"/>
                  </a:cubicBezTo>
                  <a:cubicBezTo>
                    <a:pt x="9399" y="3509"/>
                    <a:pt x="12357" y="2557"/>
                    <a:pt x="15540" y="2557"/>
                  </a:cubicBezTo>
                  <a:cubicBezTo>
                    <a:pt x="24136" y="2557"/>
                    <a:pt x="31104" y="9499"/>
                    <a:pt x="31104" y="18096"/>
                  </a:cubicBezTo>
                  <a:cubicBezTo>
                    <a:pt x="31104" y="26692"/>
                    <a:pt x="24136" y="33635"/>
                    <a:pt x="15540" y="33635"/>
                  </a:cubicBezTo>
                  <a:cubicBezTo>
                    <a:pt x="7344" y="33635"/>
                    <a:pt x="627" y="27269"/>
                    <a:pt x="51" y="19223"/>
                  </a:cubicBezTo>
                  <a:cubicBezTo>
                    <a:pt x="26" y="19650"/>
                    <a:pt x="1" y="20076"/>
                    <a:pt x="1" y="20502"/>
                  </a:cubicBezTo>
                  <a:cubicBezTo>
                    <a:pt x="1" y="31830"/>
                    <a:pt x="9174" y="41028"/>
                    <a:pt x="20502" y="41028"/>
                  </a:cubicBezTo>
                  <a:cubicBezTo>
                    <a:pt x="31831" y="41028"/>
                    <a:pt x="41004" y="31830"/>
                    <a:pt x="41004" y="20502"/>
                  </a:cubicBezTo>
                  <a:cubicBezTo>
                    <a:pt x="41004" y="9198"/>
                    <a:pt x="31831" y="0"/>
                    <a:pt x="20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386516" y="941031"/>
              <a:ext cx="22828" cy="22828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7" y="1"/>
                  </a:moveTo>
                  <a:cubicBezTo>
                    <a:pt x="351" y="1"/>
                    <a:pt x="1" y="352"/>
                    <a:pt x="1" y="778"/>
                  </a:cubicBezTo>
                  <a:cubicBezTo>
                    <a:pt x="1" y="1204"/>
                    <a:pt x="351" y="1530"/>
                    <a:pt x="777" y="1530"/>
                  </a:cubicBezTo>
                  <a:cubicBezTo>
                    <a:pt x="1204" y="1530"/>
                    <a:pt x="1529" y="1204"/>
                    <a:pt x="1529" y="778"/>
                  </a:cubicBezTo>
                  <a:cubicBezTo>
                    <a:pt x="1529" y="352"/>
                    <a:pt x="1204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389888" y="733106"/>
              <a:ext cx="16084" cy="16099"/>
            </a:xfrm>
            <a:custGeom>
              <a:avLst/>
              <a:gdLst/>
              <a:ahLst/>
              <a:cxnLst/>
              <a:rect l="l" t="t" r="r" b="b"/>
              <a:pathLst>
                <a:path w="1078" h="1079" extrusionOk="0">
                  <a:moveTo>
                    <a:pt x="551" y="1"/>
                  </a:moveTo>
                  <a:cubicBezTo>
                    <a:pt x="251" y="1"/>
                    <a:pt x="0" y="251"/>
                    <a:pt x="0" y="527"/>
                  </a:cubicBezTo>
                  <a:cubicBezTo>
                    <a:pt x="0" y="828"/>
                    <a:pt x="251" y="1079"/>
                    <a:pt x="551" y="1079"/>
                  </a:cubicBezTo>
                  <a:cubicBezTo>
                    <a:pt x="852" y="1079"/>
                    <a:pt x="1078" y="828"/>
                    <a:pt x="1078" y="527"/>
                  </a:cubicBezTo>
                  <a:cubicBezTo>
                    <a:pt x="1078" y="251"/>
                    <a:pt x="852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28322" y="1087258"/>
              <a:ext cx="16099" cy="16084"/>
            </a:xfrm>
            <a:custGeom>
              <a:avLst/>
              <a:gdLst/>
              <a:ahLst/>
              <a:cxnLst/>
              <a:rect l="l" t="t" r="r" b="b"/>
              <a:pathLst>
                <a:path w="1079" h="1078" extrusionOk="0">
                  <a:moveTo>
                    <a:pt x="552" y="0"/>
                  </a:moveTo>
                  <a:cubicBezTo>
                    <a:pt x="252" y="0"/>
                    <a:pt x="1" y="251"/>
                    <a:pt x="1" y="552"/>
                  </a:cubicBezTo>
                  <a:cubicBezTo>
                    <a:pt x="1" y="852"/>
                    <a:pt x="252" y="1078"/>
                    <a:pt x="552" y="1078"/>
                  </a:cubicBezTo>
                  <a:cubicBezTo>
                    <a:pt x="853" y="1078"/>
                    <a:pt x="1079" y="852"/>
                    <a:pt x="1079" y="552"/>
                  </a:cubicBezTo>
                  <a:cubicBezTo>
                    <a:pt x="1079" y="251"/>
                    <a:pt x="853" y="0"/>
                    <a:pt x="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>
            <a:off x="8133407" y="574876"/>
            <a:ext cx="459005" cy="696023"/>
            <a:chOff x="7671826" y="1950567"/>
            <a:chExt cx="564721" cy="856328"/>
          </a:xfrm>
        </p:grpSpPr>
        <p:sp>
          <p:nvSpPr>
            <p:cNvPr id="51" name="Google Shape;51;p5"/>
            <p:cNvSpPr/>
            <p:nvPr/>
          </p:nvSpPr>
          <p:spPr>
            <a:xfrm>
              <a:off x="7949402" y="25153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671826" y="2298599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7949402" y="195056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720000" y="1879000"/>
            <a:ext cx="4180200" cy="2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899288"/>
            <a:ext cx="41802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2153850" y="1500450"/>
            <a:ext cx="483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153850" y="2342250"/>
            <a:ext cx="48363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713100" y="616325"/>
            <a:ext cx="213455" cy="1257278"/>
            <a:chOff x="957225" y="616325"/>
            <a:chExt cx="213455" cy="1257278"/>
          </a:xfrm>
        </p:grpSpPr>
        <p:sp>
          <p:nvSpPr>
            <p:cNvPr id="83" name="Google Shape;83;p9"/>
            <p:cNvSpPr/>
            <p:nvPr/>
          </p:nvSpPr>
          <p:spPr>
            <a:xfrm>
              <a:off x="957225" y="616325"/>
              <a:ext cx="213452" cy="334538"/>
            </a:xfrm>
            <a:custGeom>
              <a:avLst/>
              <a:gdLst/>
              <a:ahLst/>
              <a:cxnLst/>
              <a:rect l="l" t="t" r="r" b="b"/>
              <a:pathLst>
                <a:path w="4638" h="7269" fill="none" extrusionOk="0">
                  <a:moveTo>
                    <a:pt x="4637" y="4963"/>
                  </a:moveTo>
                  <a:cubicBezTo>
                    <a:pt x="4637" y="6241"/>
                    <a:pt x="3585" y="7268"/>
                    <a:pt x="2332" y="7268"/>
                  </a:cubicBezTo>
                  <a:cubicBezTo>
                    <a:pt x="1053" y="7268"/>
                    <a:pt x="1" y="6241"/>
                    <a:pt x="1" y="4963"/>
                  </a:cubicBezTo>
                  <a:cubicBezTo>
                    <a:pt x="1" y="3684"/>
                    <a:pt x="2332" y="0"/>
                    <a:pt x="2332" y="0"/>
                  </a:cubicBezTo>
                  <a:cubicBezTo>
                    <a:pt x="2332" y="0"/>
                    <a:pt x="4637" y="3684"/>
                    <a:pt x="4637" y="49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957225" y="1539066"/>
              <a:ext cx="213452" cy="334538"/>
            </a:xfrm>
            <a:custGeom>
              <a:avLst/>
              <a:gdLst/>
              <a:ahLst/>
              <a:cxnLst/>
              <a:rect l="l" t="t" r="r" b="b"/>
              <a:pathLst>
                <a:path w="4638" h="7269" fill="none" extrusionOk="0">
                  <a:moveTo>
                    <a:pt x="4637" y="4963"/>
                  </a:moveTo>
                  <a:cubicBezTo>
                    <a:pt x="4637" y="6216"/>
                    <a:pt x="3585" y="7269"/>
                    <a:pt x="2332" y="7269"/>
                  </a:cubicBezTo>
                  <a:cubicBezTo>
                    <a:pt x="1053" y="7269"/>
                    <a:pt x="1" y="6216"/>
                    <a:pt x="1" y="4963"/>
                  </a:cubicBezTo>
                  <a:cubicBezTo>
                    <a:pt x="1" y="3685"/>
                    <a:pt x="2332" y="0"/>
                    <a:pt x="2332" y="0"/>
                  </a:cubicBezTo>
                  <a:cubicBezTo>
                    <a:pt x="2332" y="0"/>
                    <a:pt x="4637" y="3685"/>
                    <a:pt x="4637" y="49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957225" y="1076800"/>
              <a:ext cx="213455" cy="336355"/>
            </a:xfrm>
            <a:custGeom>
              <a:avLst/>
              <a:gdLst/>
              <a:ahLst/>
              <a:cxnLst/>
              <a:rect l="l" t="t" r="r" b="b"/>
              <a:pathLst>
                <a:path w="4613" h="7269" extrusionOk="0">
                  <a:moveTo>
                    <a:pt x="2307" y="0"/>
                  </a:moveTo>
                  <a:cubicBezTo>
                    <a:pt x="2307" y="0"/>
                    <a:pt x="1" y="3685"/>
                    <a:pt x="1" y="4963"/>
                  </a:cubicBezTo>
                  <a:cubicBezTo>
                    <a:pt x="1" y="6241"/>
                    <a:pt x="1028" y="7269"/>
                    <a:pt x="2307" y="7269"/>
                  </a:cubicBezTo>
                  <a:cubicBezTo>
                    <a:pt x="3585" y="7269"/>
                    <a:pt x="4612" y="6241"/>
                    <a:pt x="4612" y="4963"/>
                  </a:cubicBezTo>
                  <a:cubicBezTo>
                    <a:pt x="4612" y="3685"/>
                    <a:pt x="2307" y="0"/>
                    <a:pt x="2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9"/>
          <p:cNvGrpSpPr/>
          <p:nvPr/>
        </p:nvGrpSpPr>
        <p:grpSpPr>
          <a:xfrm>
            <a:off x="8042700" y="3643050"/>
            <a:ext cx="388194" cy="669168"/>
            <a:chOff x="8042700" y="3643050"/>
            <a:chExt cx="388194" cy="669168"/>
          </a:xfrm>
        </p:grpSpPr>
        <p:sp>
          <p:nvSpPr>
            <p:cNvPr id="87" name="Google Shape;87;p9"/>
            <p:cNvSpPr/>
            <p:nvPr/>
          </p:nvSpPr>
          <p:spPr>
            <a:xfrm>
              <a:off x="8063231" y="3643050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8042700" y="4100356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8222237" y="3888493"/>
              <a:ext cx="208657" cy="21186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1935575" y="14052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1935575" y="1998688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/>
          </p:nvPr>
        </p:nvSpPr>
        <p:spPr>
          <a:xfrm>
            <a:off x="5675550" y="14052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3"/>
          </p:nvPr>
        </p:nvSpPr>
        <p:spPr>
          <a:xfrm>
            <a:off x="5675550" y="1998688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4"/>
          </p:nvPr>
        </p:nvSpPr>
        <p:spPr>
          <a:xfrm>
            <a:off x="1935575" y="32248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5"/>
          </p:nvPr>
        </p:nvSpPr>
        <p:spPr>
          <a:xfrm>
            <a:off x="1935575" y="3818313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6"/>
          </p:nvPr>
        </p:nvSpPr>
        <p:spPr>
          <a:xfrm>
            <a:off x="5675550" y="322488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7"/>
          </p:nvPr>
        </p:nvSpPr>
        <p:spPr>
          <a:xfrm>
            <a:off x="5675550" y="3818313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7" name="Google Shape;117;p13"/>
          <p:cNvGrpSpPr/>
          <p:nvPr/>
        </p:nvGrpSpPr>
        <p:grpSpPr>
          <a:xfrm>
            <a:off x="8306277" y="539284"/>
            <a:ext cx="249259" cy="592349"/>
            <a:chOff x="478438" y="3313050"/>
            <a:chExt cx="469325" cy="1115325"/>
          </a:xfrm>
        </p:grpSpPr>
        <p:sp>
          <p:nvSpPr>
            <p:cNvPr id="118" name="Google Shape;118;p13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3"/>
          <p:cNvSpPr/>
          <p:nvPr/>
        </p:nvSpPr>
        <p:spPr>
          <a:xfrm>
            <a:off x="8357752" y="41747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512626" y="10127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512626" y="4361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425750" y="4094568"/>
            <a:ext cx="160181" cy="162637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/>
          <p:nvPr/>
        </p:nvSpPr>
        <p:spPr>
          <a:xfrm>
            <a:off x="301650" y="260700"/>
            <a:ext cx="8540700" cy="4622100"/>
          </a:xfrm>
          <a:prstGeom prst="roundRect">
            <a:avLst>
              <a:gd name="adj" fmla="val 54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4"/>
          <p:cNvGrpSpPr/>
          <p:nvPr/>
        </p:nvGrpSpPr>
        <p:grpSpPr>
          <a:xfrm rot="-1339049">
            <a:off x="8247472" y="609034"/>
            <a:ext cx="366997" cy="478491"/>
            <a:chOff x="8247388" y="635275"/>
            <a:chExt cx="367034" cy="478477"/>
          </a:xfrm>
        </p:grpSpPr>
        <p:sp>
          <p:nvSpPr>
            <p:cNvPr id="142" name="Google Shape;142;p14"/>
            <p:cNvSpPr/>
            <p:nvPr/>
          </p:nvSpPr>
          <p:spPr>
            <a:xfrm>
              <a:off x="8314017" y="802081"/>
              <a:ext cx="278166" cy="278630"/>
            </a:xfrm>
            <a:custGeom>
              <a:avLst/>
              <a:gdLst/>
              <a:ahLst/>
              <a:cxnLst/>
              <a:rect l="l" t="t" r="r" b="b"/>
              <a:pathLst>
                <a:path w="6592" h="6603" extrusionOk="0">
                  <a:moveTo>
                    <a:pt x="1228" y="5030"/>
                  </a:moveTo>
                  <a:cubicBezTo>
                    <a:pt x="1253" y="5030"/>
                    <a:pt x="1303" y="5055"/>
                    <a:pt x="1329" y="5055"/>
                  </a:cubicBezTo>
                  <a:cubicBezTo>
                    <a:pt x="1529" y="5130"/>
                    <a:pt x="1730" y="5205"/>
                    <a:pt x="1930" y="5255"/>
                  </a:cubicBezTo>
                  <a:cubicBezTo>
                    <a:pt x="2030" y="5280"/>
                    <a:pt x="2105" y="5305"/>
                    <a:pt x="2181" y="5380"/>
                  </a:cubicBezTo>
                  <a:cubicBezTo>
                    <a:pt x="2281" y="5481"/>
                    <a:pt x="2331" y="5606"/>
                    <a:pt x="2306" y="5756"/>
                  </a:cubicBezTo>
                  <a:cubicBezTo>
                    <a:pt x="2281" y="5907"/>
                    <a:pt x="2156" y="6007"/>
                    <a:pt x="2030" y="6032"/>
                  </a:cubicBezTo>
                  <a:cubicBezTo>
                    <a:pt x="1980" y="6057"/>
                    <a:pt x="1930" y="6057"/>
                    <a:pt x="1880" y="6057"/>
                  </a:cubicBezTo>
                  <a:cubicBezTo>
                    <a:pt x="1780" y="6057"/>
                    <a:pt x="1679" y="6032"/>
                    <a:pt x="1579" y="5982"/>
                  </a:cubicBezTo>
                  <a:cubicBezTo>
                    <a:pt x="1379" y="5857"/>
                    <a:pt x="1228" y="5681"/>
                    <a:pt x="1128" y="5481"/>
                  </a:cubicBezTo>
                  <a:cubicBezTo>
                    <a:pt x="1078" y="5406"/>
                    <a:pt x="1053" y="5330"/>
                    <a:pt x="1078" y="5230"/>
                  </a:cubicBezTo>
                  <a:cubicBezTo>
                    <a:pt x="1078" y="5205"/>
                    <a:pt x="1078" y="5155"/>
                    <a:pt x="1103" y="5130"/>
                  </a:cubicBezTo>
                  <a:cubicBezTo>
                    <a:pt x="1103" y="5055"/>
                    <a:pt x="1153" y="5030"/>
                    <a:pt x="1228" y="5030"/>
                  </a:cubicBezTo>
                  <a:close/>
                  <a:moveTo>
                    <a:pt x="2958" y="5581"/>
                  </a:moveTo>
                  <a:cubicBezTo>
                    <a:pt x="3058" y="5581"/>
                    <a:pt x="3158" y="5656"/>
                    <a:pt x="3233" y="5756"/>
                  </a:cubicBezTo>
                  <a:cubicBezTo>
                    <a:pt x="3334" y="5882"/>
                    <a:pt x="3283" y="6032"/>
                    <a:pt x="3158" y="6107"/>
                  </a:cubicBezTo>
                  <a:cubicBezTo>
                    <a:pt x="3089" y="6149"/>
                    <a:pt x="3020" y="6167"/>
                    <a:pt x="2955" y="6167"/>
                  </a:cubicBezTo>
                  <a:cubicBezTo>
                    <a:pt x="2902" y="6167"/>
                    <a:pt x="2852" y="6155"/>
                    <a:pt x="2807" y="6132"/>
                  </a:cubicBezTo>
                  <a:cubicBezTo>
                    <a:pt x="2657" y="6057"/>
                    <a:pt x="2607" y="5932"/>
                    <a:pt x="2632" y="5807"/>
                  </a:cubicBezTo>
                  <a:cubicBezTo>
                    <a:pt x="2657" y="5656"/>
                    <a:pt x="2782" y="5581"/>
                    <a:pt x="2958" y="5581"/>
                  </a:cubicBezTo>
                  <a:close/>
                  <a:moveTo>
                    <a:pt x="3824" y="1"/>
                  </a:moveTo>
                  <a:cubicBezTo>
                    <a:pt x="3677" y="1"/>
                    <a:pt x="3530" y="13"/>
                    <a:pt x="3384" y="42"/>
                  </a:cubicBezTo>
                  <a:cubicBezTo>
                    <a:pt x="2983" y="117"/>
                    <a:pt x="2582" y="192"/>
                    <a:pt x="2206" y="318"/>
                  </a:cubicBezTo>
                  <a:cubicBezTo>
                    <a:pt x="1855" y="443"/>
                    <a:pt x="1504" y="568"/>
                    <a:pt x="1178" y="744"/>
                  </a:cubicBezTo>
                  <a:cubicBezTo>
                    <a:pt x="852" y="919"/>
                    <a:pt x="602" y="1145"/>
                    <a:pt x="426" y="1446"/>
                  </a:cubicBezTo>
                  <a:cubicBezTo>
                    <a:pt x="301" y="1696"/>
                    <a:pt x="201" y="1947"/>
                    <a:pt x="126" y="2223"/>
                  </a:cubicBezTo>
                  <a:cubicBezTo>
                    <a:pt x="25" y="2649"/>
                    <a:pt x="0" y="3075"/>
                    <a:pt x="25" y="3576"/>
                  </a:cubicBezTo>
                  <a:cubicBezTo>
                    <a:pt x="25" y="3676"/>
                    <a:pt x="25" y="3852"/>
                    <a:pt x="50" y="4027"/>
                  </a:cubicBezTo>
                  <a:cubicBezTo>
                    <a:pt x="75" y="4378"/>
                    <a:pt x="100" y="4704"/>
                    <a:pt x="201" y="5030"/>
                  </a:cubicBezTo>
                  <a:cubicBezTo>
                    <a:pt x="276" y="5355"/>
                    <a:pt x="401" y="5681"/>
                    <a:pt x="602" y="5932"/>
                  </a:cubicBezTo>
                  <a:cubicBezTo>
                    <a:pt x="777" y="6157"/>
                    <a:pt x="1003" y="6333"/>
                    <a:pt x="1253" y="6408"/>
                  </a:cubicBezTo>
                  <a:cubicBezTo>
                    <a:pt x="1379" y="6458"/>
                    <a:pt x="1479" y="6483"/>
                    <a:pt x="1579" y="6483"/>
                  </a:cubicBezTo>
                  <a:cubicBezTo>
                    <a:pt x="2010" y="6565"/>
                    <a:pt x="2441" y="6603"/>
                    <a:pt x="2871" y="6603"/>
                  </a:cubicBezTo>
                  <a:cubicBezTo>
                    <a:pt x="3368" y="6603"/>
                    <a:pt x="3865" y="6552"/>
                    <a:pt x="4361" y="6458"/>
                  </a:cubicBezTo>
                  <a:cubicBezTo>
                    <a:pt x="4862" y="6358"/>
                    <a:pt x="5339" y="6208"/>
                    <a:pt x="5840" y="6032"/>
                  </a:cubicBezTo>
                  <a:cubicBezTo>
                    <a:pt x="5990" y="5982"/>
                    <a:pt x="6166" y="5907"/>
                    <a:pt x="6316" y="5832"/>
                  </a:cubicBezTo>
                  <a:cubicBezTo>
                    <a:pt x="6366" y="5807"/>
                    <a:pt x="6416" y="5781"/>
                    <a:pt x="6416" y="5706"/>
                  </a:cubicBezTo>
                  <a:cubicBezTo>
                    <a:pt x="6441" y="5431"/>
                    <a:pt x="6491" y="5155"/>
                    <a:pt x="6517" y="4904"/>
                  </a:cubicBezTo>
                  <a:cubicBezTo>
                    <a:pt x="6592" y="4278"/>
                    <a:pt x="6567" y="3701"/>
                    <a:pt x="6466" y="3100"/>
                  </a:cubicBezTo>
                  <a:cubicBezTo>
                    <a:pt x="6391" y="2598"/>
                    <a:pt x="6241" y="2147"/>
                    <a:pt x="6015" y="1696"/>
                  </a:cubicBezTo>
                  <a:cubicBezTo>
                    <a:pt x="5765" y="1195"/>
                    <a:pt x="5414" y="744"/>
                    <a:pt x="4963" y="393"/>
                  </a:cubicBezTo>
                  <a:cubicBezTo>
                    <a:pt x="4737" y="192"/>
                    <a:pt x="4436" y="67"/>
                    <a:pt x="4136" y="17"/>
                  </a:cubicBezTo>
                  <a:cubicBezTo>
                    <a:pt x="4032" y="7"/>
                    <a:pt x="3928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306590" y="635275"/>
              <a:ext cx="142839" cy="162249"/>
            </a:xfrm>
            <a:custGeom>
              <a:avLst/>
              <a:gdLst/>
              <a:ahLst/>
              <a:cxnLst/>
              <a:rect l="l" t="t" r="r" b="b"/>
              <a:pathLst>
                <a:path w="3385" h="3845" extrusionOk="0">
                  <a:moveTo>
                    <a:pt x="2685" y="0"/>
                  </a:moveTo>
                  <a:cubicBezTo>
                    <a:pt x="2475" y="0"/>
                    <a:pt x="2207" y="19"/>
                    <a:pt x="1931" y="60"/>
                  </a:cubicBezTo>
                  <a:cubicBezTo>
                    <a:pt x="1254" y="160"/>
                    <a:pt x="627" y="361"/>
                    <a:pt x="1" y="662"/>
                  </a:cubicBezTo>
                  <a:cubicBezTo>
                    <a:pt x="26" y="712"/>
                    <a:pt x="26" y="762"/>
                    <a:pt x="51" y="787"/>
                  </a:cubicBezTo>
                  <a:lnTo>
                    <a:pt x="928" y="3268"/>
                  </a:lnTo>
                  <a:cubicBezTo>
                    <a:pt x="978" y="3394"/>
                    <a:pt x="1028" y="3519"/>
                    <a:pt x="1053" y="3644"/>
                  </a:cubicBezTo>
                  <a:cubicBezTo>
                    <a:pt x="1078" y="3694"/>
                    <a:pt x="1104" y="3719"/>
                    <a:pt x="1154" y="3744"/>
                  </a:cubicBezTo>
                  <a:cubicBezTo>
                    <a:pt x="1204" y="3744"/>
                    <a:pt x="1254" y="3770"/>
                    <a:pt x="1279" y="3770"/>
                  </a:cubicBezTo>
                  <a:cubicBezTo>
                    <a:pt x="1479" y="3820"/>
                    <a:pt x="1677" y="3845"/>
                    <a:pt x="1872" y="3845"/>
                  </a:cubicBezTo>
                  <a:cubicBezTo>
                    <a:pt x="2262" y="3845"/>
                    <a:pt x="2641" y="3744"/>
                    <a:pt x="3008" y="3544"/>
                  </a:cubicBezTo>
                  <a:cubicBezTo>
                    <a:pt x="3109" y="3469"/>
                    <a:pt x="3234" y="3394"/>
                    <a:pt x="3334" y="3293"/>
                  </a:cubicBezTo>
                  <a:cubicBezTo>
                    <a:pt x="3359" y="3268"/>
                    <a:pt x="3384" y="3243"/>
                    <a:pt x="3359" y="3193"/>
                  </a:cubicBezTo>
                  <a:cubicBezTo>
                    <a:pt x="3334" y="3018"/>
                    <a:pt x="3334" y="2867"/>
                    <a:pt x="3309" y="2692"/>
                  </a:cubicBezTo>
                  <a:cubicBezTo>
                    <a:pt x="3259" y="2291"/>
                    <a:pt x="3209" y="1915"/>
                    <a:pt x="3184" y="1514"/>
                  </a:cubicBezTo>
                  <a:cubicBezTo>
                    <a:pt x="3134" y="1088"/>
                    <a:pt x="3109" y="662"/>
                    <a:pt x="3058" y="211"/>
                  </a:cubicBezTo>
                  <a:cubicBezTo>
                    <a:pt x="3058" y="160"/>
                    <a:pt x="3058" y="85"/>
                    <a:pt x="3058" y="35"/>
                  </a:cubicBezTo>
                  <a:cubicBezTo>
                    <a:pt x="2991" y="13"/>
                    <a:pt x="2857" y="0"/>
                    <a:pt x="2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247388" y="677768"/>
              <a:ext cx="367034" cy="435985"/>
            </a:xfrm>
            <a:custGeom>
              <a:avLst/>
              <a:gdLst/>
              <a:ahLst/>
              <a:cxnLst/>
              <a:rect l="l" t="t" r="r" b="b"/>
              <a:pathLst>
                <a:path w="8698" h="10332" extrusionOk="0">
                  <a:moveTo>
                    <a:pt x="5039" y="175"/>
                  </a:moveTo>
                  <a:cubicBezTo>
                    <a:pt x="5113" y="175"/>
                    <a:pt x="5168" y="219"/>
                    <a:pt x="5188" y="281"/>
                  </a:cubicBezTo>
                  <a:cubicBezTo>
                    <a:pt x="5238" y="356"/>
                    <a:pt x="5188" y="432"/>
                    <a:pt x="5113" y="507"/>
                  </a:cubicBezTo>
                  <a:cubicBezTo>
                    <a:pt x="5063" y="532"/>
                    <a:pt x="4988" y="557"/>
                    <a:pt x="4913" y="557"/>
                  </a:cubicBezTo>
                  <a:cubicBezTo>
                    <a:pt x="3860" y="783"/>
                    <a:pt x="2807" y="1008"/>
                    <a:pt x="1730" y="1209"/>
                  </a:cubicBezTo>
                  <a:cubicBezTo>
                    <a:pt x="1679" y="1234"/>
                    <a:pt x="1629" y="1234"/>
                    <a:pt x="1604" y="1234"/>
                  </a:cubicBezTo>
                  <a:lnTo>
                    <a:pt x="1479" y="1234"/>
                  </a:lnTo>
                  <a:cubicBezTo>
                    <a:pt x="1429" y="1209"/>
                    <a:pt x="1354" y="1184"/>
                    <a:pt x="1354" y="1108"/>
                  </a:cubicBezTo>
                  <a:cubicBezTo>
                    <a:pt x="1329" y="1033"/>
                    <a:pt x="1354" y="958"/>
                    <a:pt x="1429" y="908"/>
                  </a:cubicBezTo>
                  <a:cubicBezTo>
                    <a:pt x="1479" y="883"/>
                    <a:pt x="1529" y="858"/>
                    <a:pt x="1579" y="858"/>
                  </a:cubicBezTo>
                  <a:cubicBezTo>
                    <a:pt x="1805" y="808"/>
                    <a:pt x="2005" y="757"/>
                    <a:pt x="2206" y="732"/>
                  </a:cubicBezTo>
                  <a:cubicBezTo>
                    <a:pt x="3058" y="557"/>
                    <a:pt x="3885" y="382"/>
                    <a:pt x="4712" y="231"/>
                  </a:cubicBezTo>
                  <a:cubicBezTo>
                    <a:pt x="4812" y="206"/>
                    <a:pt x="4887" y="181"/>
                    <a:pt x="4988" y="181"/>
                  </a:cubicBezTo>
                  <a:cubicBezTo>
                    <a:pt x="5005" y="177"/>
                    <a:pt x="5022" y="175"/>
                    <a:pt x="5039" y="175"/>
                  </a:cubicBezTo>
                  <a:close/>
                  <a:moveTo>
                    <a:pt x="7017" y="5328"/>
                  </a:moveTo>
                  <a:cubicBezTo>
                    <a:pt x="7031" y="5328"/>
                    <a:pt x="7047" y="5334"/>
                    <a:pt x="7068" y="5344"/>
                  </a:cubicBezTo>
                  <a:cubicBezTo>
                    <a:pt x="7039" y="5373"/>
                    <a:pt x="7026" y="5385"/>
                    <a:pt x="7011" y="5385"/>
                  </a:cubicBezTo>
                  <a:cubicBezTo>
                    <a:pt x="7001" y="5385"/>
                    <a:pt x="6988" y="5379"/>
                    <a:pt x="6968" y="5369"/>
                  </a:cubicBezTo>
                  <a:cubicBezTo>
                    <a:pt x="6982" y="5340"/>
                    <a:pt x="6997" y="5328"/>
                    <a:pt x="7017" y="5328"/>
                  </a:cubicBezTo>
                  <a:close/>
                  <a:moveTo>
                    <a:pt x="7118" y="5544"/>
                  </a:moveTo>
                  <a:cubicBezTo>
                    <a:pt x="7143" y="5645"/>
                    <a:pt x="7118" y="5745"/>
                    <a:pt x="7043" y="5820"/>
                  </a:cubicBezTo>
                  <a:cubicBezTo>
                    <a:pt x="6968" y="5745"/>
                    <a:pt x="6968" y="5670"/>
                    <a:pt x="6943" y="5570"/>
                  </a:cubicBezTo>
                  <a:cubicBezTo>
                    <a:pt x="7018" y="5570"/>
                    <a:pt x="7068" y="5544"/>
                    <a:pt x="7118" y="5544"/>
                  </a:cubicBezTo>
                  <a:close/>
                  <a:moveTo>
                    <a:pt x="7419" y="3815"/>
                  </a:moveTo>
                  <a:cubicBezTo>
                    <a:pt x="7444" y="3840"/>
                    <a:pt x="7469" y="3840"/>
                    <a:pt x="7469" y="3865"/>
                  </a:cubicBezTo>
                  <a:cubicBezTo>
                    <a:pt x="7720" y="4091"/>
                    <a:pt x="7895" y="4367"/>
                    <a:pt x="8070" y="4642"/>
                  </a:cubicBezTo>
                  <a:cubicBezTo>
                    <a:pt x="8096" y="4692"/>
                    <a:pt x="8096" y="4742"/>
                    <a:pt x="8070" y="4818"/>
                  </a:cubicBezTo>
                  <a:cubicBezTo>
                    <a:pt x="8045" y="4968"/>
                    <a:pt x="7995" y="5143"/>
                    <a:pt x="7920" y="5294"/>
                  </a:cubicBezTo>
                  <a:cubicBezTo>
                    <a:pt x="7895" y="5344"/>
                    <a:pt x="7870" y="5394"/>
                    <a:pt x="7845" y="5419"/>
                  </a:cubicBezTo>
                  <a:cubicBezTo>
                    <a:pt x="7820" y="5444"/>
                    <a:pt x="7795" y="5469"/>
                    <a:pt x="7770" y="5494"/>
                  </a:cubicBezTo>
                  <a:cubicBezTo>
                    <a:pt x="7720" y="5469"/>
                    <a:pt x="7695" y="5419"/>
                    <a:pt x="7695" y="5394"/>
                  </a:cubicBezTo>
                  <a:cubicBezTo>
                    <a:pt x="7669" y="5269"/>
                    <a:pt x="7644" y="5143"/>
                    <a:pt x="7644" y="5043"/>
                  </a:cubicBezTo>
                  <a:cubicBezTo>
                    <a:pt x="7619" y="4993"/>
                    <a:pt x="7619" y="4943"/>
                    <a:pt x="7619" y="4893"/>
                  </a:cubicBezTo>
                  <a:cubicBezTo>
                    <a:pt x="7619" y="4868"/>
                    <a:pt x="7619" y="4868"/>
                    <a:pt x="7619" y="4843"/>
                  </a:cubicBezTo>
                  <a:cubicBezTo>
                    <a:pt x="7588" y="4812"/>
                    <a:pt x="7557" y="4790"/>
                    <a:pt x="7526" y="4790"/>
                  </a:cubicBezTo>
                  <a:cubicBezTo>
                    <a:pt x="7507" y="4790"/>
                    <a:pt x="7488" y="4799"/>
                    <a:pt x="7469" y="4818"/>
                  </a:cubicBezTo>
                  <a:cubicBezTo>
                    <a:pt x="7444" y="4843"/>
                    <a:pt x="7444" y="4868"/>
                    <a:pt x="7419" y="4893"/>
                  </a:cubicBezTo>
                  <a:cubicBezTo>
                    <a:pt x="7369" y="5018"/>
                    <a:pt x="7319" y="5118"/>
                    <a:pt x="7243" y="5194"/>
                  </a:cubicBezTo>
                  <a:cubicBezTo>
                    <a:pt x="7218" y="5219"/>
                    <a:pt x="7218" y="5219"/>
                    <a:pt x="7218" y="5244"/>
                  </a:cubicBezTo>
                  <a:cubicBezTo>
                    <a:pt x="7168" y="5219"/>
                    <a:pt x="7143" y="5219"/>
                    <a:pt x="7118" y="5194"/>
                  </a:cubicBezTo>
                  <a:cubicBezTo>
                    <a:pt x="7086" y="5178"/>
                    <a:pt x="7050" y="5169"/>
                    <a:pt x="7013" y="5169"/>
                  </a:cubicBezTo>
                  <a:cubicBezTo>
                    <a:pt x="6933" y="5169"/>
                    <a:pt x="6852" y="5208"/>
                    <a:pt x="6817" y="5294"/>
                  </a:cubicBezTo>
                  <a:cubicBezTo>
                    <a:pt x="6817" y="5319"/>
                    <a:pt x="6792" y="5344"/>
                    <a:pt x="6792" y="5344"/>
                  </a:cubicBezTo>
                  <a:cubicBezTo>
                    <a:pt x="6792" y="5494"/>
                    <a:pt x="6767" y="5620"/>
                    <a:pt x="6817" y="5745"/>
                  </a:cubicBezTo>
                  <a:cubicBezTo>
                    <a:pt x="6842" y="5795"/>
                    <a:pt x="6842" y="5845"/>
                    <a:pt x="6893" y="5895"/>
                  </a:cubicBezTo>
                  <a:cubicBezTo>
                    <a:pt x="6930" y="5958"/>
                    <a:pt x="6980" y="5989"/>
                    <a:pt x="7033" y="5989"/>
                  </a:cubicBezTo>
                  <a:cubicBezTo>
                    <a:pt x="7087" y="5989"/>
                    <a:pt x="7143" y="5958"/>
                    <a:pt x="7193" y="5895"/>
                  </a:cubicBezTo>
                  <a:cubicBezTo>
                    <a:pt x="7294" y="5795"/>
                    <a:pt x="7319" y="5645"/>
                    <a:pt x="7294" y="5494"/>
                  </a:cubicBezTo>
                  <a:cubicBezTo>
                    <a:pt x="7294" y="5469"/>
                    <a:pt x="7294" y="5444"/>
                    <a:pt x="7268" y="5394"/>
                  </a:cubicBezTo>
                  <a:cubicBezTo>
                    <a:pt x="7344" y="5319"/>
                    <a:pt x="7394" y="5244"/>
                    <a:pt x="7469" y="5169"/>
                  </a:cubicBezTo>
                  <a:lnTo>
                    <a:pt x="7494" y="5169"/>
                  </a:lnTo>
                  <a:cubicBezTo>
                    <a:pt x="7494" y="5194"/>
                    <a:pt x="7494" y="5244"/>
                    <a:pt x="7494" y="5269"/>
                  </a:cubicBezTo>
                  <a:cubicBezTo>
                    <a:pt x="7494" y="5319"/>
                    <a:pt x="7519" y="5369"/>
                    <a:pt x="7519" y="5419"/>
                  </a:cubicBezTo>
                  <a:cubicBezTo>
                    <a:pt x="7544" y="5469"/>
                    <a:pt x="7569" y="5519"/>
                    <a:pt x="7594" y="5570"/>
                  </a:cubicBezTo>
                  <a:cubicBezTo>
                    <a:pt x="7638" y="5628"/>
                    <a:pt x="7700" y="5653"/>
                    <a:pt x="7763" y="5653"/>
                  </a:cubicBezTo>
                  <a:cubicBezTo>
                    <a:pt x="7808" y="5653"/>
                    <a:pt x="7853" y="5640"/>
                    <a:pt x="7895" y="5620"/>
                  </a:cubicBezTo>
                  <a:cubicBezTo>
                    <a:pt x="7945" y="5570"/>
                    <a:pt x="7995" y="5519"/>
                    <a:pt x="8020" y="5469"/>
                  </a:cubicBezTo>
                  <a:cubicBezTo>
                    <a:pt x="8070" y="5344"/>
                    <a:pt x="8121" y="5219"/>
                    <a:pt x="8171" y="5118"/>
                  </a:cubicBezTo>
                  <a:cubicBezTo>
                    <a:pt x="8171" y="5093"/>
                    <a:pt x="8171" y="5068"/>
                    <a:pt x="8196" y="5043"/>
                  </a:cubicBezTo>
                  <a:cubicBezTo>
                    <a:pt x="8196" y="5043"/>
                    <a:pt x="8221" y="5068"/>
                    <a:pt x="8221" y="5068"/>
                  </a:cubicBezTo>
                  <a:cubicBezTo>
                    <a:pt x="8221" y="5143"/>
                    <a:pt x="8221" y="5219"/>
                    <a:pt x="8221" y="5294"/>
                  </a:cubicBezTo>
                  <a:cubicBezTo>
                    <a:pt x="8221" y="5319"/>
                    <a:pt x="8196" y="5344"/>
                    <a:pt x="8196" y="5344"/>
                  </a:cubicBezTo>
                  <a:cubicBezTo>
                    <a:pt x="8171" y="5369"/>
                    <a:pt x="8146" y="5369"/>
                    <a:pt x="8146" y="5394"/>
                  </a:cubicBezTo>
                  <a:cubicBezTo>
                    <a:pt x="8096" y="5419"/>
                    <a:pt x="8096" y="5469"/>
                    <a:pt x="8121" y="5494"/>
                  </a:cubicBezTo>
                  <a:cubicBezTo>
                    <a:pt x="8121" y="5544"/>
                    <a:pt x="8171" y="5544"/>
                    <a:pt x="8221" y="5544"/>
                  </a:cubicBezTo>
                  <a:cubicBezTo>
                    <a:pt x="8246" y="5544"/>
                    <a:pt x="8271" y="5519"/>
                    <a:pt x="8296" y="5494"/>
                  </a:cubicBezTo>
                  <a:cubicBezTo>
                    <a:pt x="8321" y="5494"/>
                    <a:pt x="8321" y="5494"/>
                    <a:pt x="8346" y="5469"/>
                  </a:cubicBezTo>
                  <a:cubicBezTo>
                    <a:pt x="8446" y="5895"/>
                    <a:pt x="8497" y="6321"/>
                    <a:pt x="8497" y="6747"/>
                  </a:cubicBezTo>
                  <a:cubicBezTo>
                    <a:pt x="8471" y="6773"/>
                    <a:pt x="8471" y="6773"/>
                    <a:pt x="8446" y="6773"/>
                  </a:cubicBezTo>
                  <a:cubicBezTo>
                    <a:pt x="7895" y="7098"/>
                    <a:pt x="7294" y="7324"/>
                    <a:pt x="6667" y="7449"/>
                  </a:cubicBezTo>
                  <a:cubicBezTo>
                    <a:pt x="6363" y="7510"/>
                    <a:pt x="6060" y="7543"/>
                    <a:pt x="5756" y="7543"/>
                  </a:cubicBezTo>
                  <a:cubicBezTo>
                    <a:pt x="5559" y="7543"/>
                    <a:pt x="5361" y="7529"/>
                    <a:pt x="5163" y="7499"/>
                  </a:cubicBezTo>
                  <a:cubicBezTo>
                    <a:pt x="5013" y="7474"/>
                    <a:pt x="4862" y="7424"/>
                    <a:pt x="4737" y="7374"/>
                  </a:cubicBezTo>
                  <a:cubicBezTo>
                    <a:pt x="4587" y="7324"/>
                    <a:pt x="4486" y="7224"/>
                    <a:pt x="4436" y="7098"/>
                  </a:cubicBezTo>
                  <a:cubicBezTo>
                    <a:pt x="4386" y="6998"/>
                    <a:pt x="4311" y="6923"/>
                    <a:pt x="4186" y="6923"/>
                  </a:cubicBezTo>
                  <a:cubicBezTo>
                    <a:pt x="4035" y="6898"/>
                    <a:pt x="3885" y="6873"/>
                    <a:pt x="3735" y="6848"/>
                  </a:cubicBezTo>
                  <a:cubicBezTo>
                    <a:pt x="3609" y="6823"/>
                    <a:pt x="3459" y="6798"/>
                    <a:pt x="3334" y="6773"/>
                  </a:cubicBezTo>
                  <a:cubicBezTo>
                    <a:pt x="3258" y="6747"/>
                    <a:pt x="3183" y="6722"/>
                    <a:pt x="3108" y="6672"/>
                  </a:cubicBezTo>
                  <a:cubicBezTo>
                    <a:pt x="2983" y="6622"/>
                    <a:pt x="2933" y="6497"/>
                    <a:pt x="2933" y="6372"/>
                  </a:cubicBezTo>
                  <a:cubicBezTo>
                    <a:pt x="2958" y="6246"/>
                    <a:pt x="2983" y="6146"/>
                    <a:pt x="3033" y="6046"/>
                  </a:cubicBezTo>
                  <a:cubicBezTo>
                    <a:pt x="3133" y="5920"/>
                    <a:pt x="3233" y="5795"/>
                    <a:pt x="3359" y="5695"/>
                  </a:cubicBezTo>
                  <a:cubicBezTo>
                    <a:pt x="3559" y="5519"/>
                    <a:pt x="3810" y="5369"/>
                    <a:pt x="4060" y="5269"/>
                  </a:cubicBezTo>
                  <a:cubicBezTo>
                    <a:pt x="4386" y="5143"/>
                    <a:pt x="4712" y="5043"/>
                    <a:pt x="5038" y="4943"/>
                  </a:cubicBezTo>
                  <a:cubicBezTo>
                    <a:pt x="5514" y="4793"/>
                    <a:pt x="5990" y="4642"/>
                    <a:pt x="6416" y="4417"/>
                  </a:cubicBezTo>
                  <a:cubicBezTo>
                    <a:pt x="6742" y="4266"/>
                    <a:pt x="7068" y="4066"/>
                    <a:pt x="7369" y="3865"/>
                  </a:cubicBezTo>
                  <a:cubicBezTo>
                    <a:pt x="7394" y="3840"/>
                    <a:pt x="7419" y="3840"/>
                    <a:pt x="7419" y="3815"/>
                  </a:cubicBezTo>
                  <a:close/>
                  <a:moveTo>
                    <a:pt x="4988" y="732"/>
                  </a:moveTo>
                  <a:cubicBezTo>
                    <a:pt x="5038" y="883"/>
                    <a:pt x="5038" y="1033"/>
                    <a:pt x="4963" y="1158"/>
                  </a:cubicBezTo>
                  <a:cubicBezTo>
                    <a:pt x="4963" y="1184"/>
                    <a:pt x="4938" y="1209"/>
                    <a:pt x="4938" y="1234"/>
                  </a:cubicBezTo>
                  <a:cubicBezTo>
                    <a:pt x="4913" y="1284"/>
                    <a:pt x="4913" y="1309"/>
                    <a:pt x="4938" y="1359"/>
                  </a:cubicBezTo>
                  <a:cubicBezTo>
                    <a:pt x="4963" y="1384"/>
                    <a:pt x="4988" y="1409"/>
                    <a:pt x="4988" y="1434"/>
                  </a:cubicBezTo>
                  <a:cubicBezTo>
                    <a:pt x="5013" y="1534"/>
                    <a:pt x="5038" y="1635"/>
                    <a:pt x="5088" y="1735"/>
                  </a:cubicBezTo>
                  <a:cubicBezTo>
                    <a:pt x="5163" y="2036"/>
                    <a:pt x="5339" y="2261"/>
                    <a:pt x="5539" y="2462"/>
                  </a:cubicBezTo>
                  <a:cubicBezTo>
                    <a:pt x="5790" y="2662"/>
                    <a:pt x="6040" y="2838"/>
                    <a:pt x="6291" y="2988"/>
                  </a:cubicBezTo>
                  <a:cubicBezTo>
                    <a:pt x="6592" y="3189"/>
                    <a:pt x="6893" y="3364"/>
                    <a:pt x="7168" y="3590"/>
                  </a:cubicBezTo>
                  <a:cubicBezTo>
                    <a:pt x="7218" y="3640"/>
                    <a:pt x="7243" y="3665"/>
                    <a:pt x="7294" y="3715"/>
                  </a:cubicBezTo>
                  <a:cubicBezTo>
                    <a:pt x="7268" y="3715"/>
                    <a:pt x="7243" y="3740"/>
                    <a:pt x="7218" y="3765"/>
                  </a:cubicBezTo>
                  <a:cubicBezTo>
                    <a:pt x="6692" y="4116"/>
                    <a:pt x="6141" y="4392"/>
                    <a:pt x="5539" y="4592"/>
                  </a:cubicBezTo>
                  <a:cubicBezTo>
                    <a:pt x="5163" y="4742"/>
                    <a:pt x="4787" y="4843"/>
                    <a:pt x="4411" y="4968"/>
                  </a:cubicBezTo>
                  <a:cubicBezTo>
                    <a:pt x="4161" y="5043"/>
                    <a:pt x="3910" y="5143"/>
                    <a:pt x="3659" y="5269"/>
                  </a:cubicBezTo>
                  <a:cubicBezTo>
                    <a:pt x="3459" y="5369"/>
                    <a:pt x="3283" y="5494"/>
                    <a:pt x="3108" y="5670"/>
                  </a:cubicBezTo>
                  <a:cubicBezTo>
                    <a:pt x="3008" y="5795"/>
                    <a:pt x="2908" y="5920"/>
                    <a:pt x="2832" y="6071"/>
                  </a:cubicBezTo>
                  <a:cubicBezTo>
                    <a:pt x="2782" y="6171"/>
                    <a:pt x="2757" y="6271"/>
                    <a:pt x="2757" y="6397"/>
                  </a:cubicBezTo>
                  <a:cubicBezTo>
                    <a:pt x="2757" y="6572"/>
                    <a:pt x="2857" y="6722"/>
                    <a:pt x="3008" y="6823"/>
                  </a:cubicBezTo>
                  <a:cubicBezTo>
                    <a:pt x="3133" y="6923"/>
                    <a:pt x="3283" y="6948"/>
                    <a:pt x="3434" y="6973"/>
                  </a:cubicBezTo>
                  <a:cubicBezTo>
                    <a:pt x="3609" y="6998"/>
                    <a:pt x="3810" y="7023"/>
                    <a:pt x="3985" y="7048"/>
                  </a:cubicBezTo>
                  <a:cubicBezTo>
                    <a:pt x="4035" y="7048"/>
                    <a:pt x="4111" y="7073"/>
                    <a:pt x="4161" y="7073"/>
                  </a:cubicBezTo>
                  <a:cubicBezTo>
                    <a:pt x="4211" y="7098"/>
                    <a:pt x="4261" y="7123"/>
                    <a:pt x="4286" y="7174"/>
                  </a:cubicBezTo>
                  <a:cubicBezTo>
                    <a:pt x="4361" y="7374"/>
                    <a:pt x="4512" y="7474"/>
                    <a:pt x="4712" y="7549"/>
                  </a:cubicBezTo>
                  <a:cubicBezTo>
                    <a:pt x="4887" y="7625"/>
                    <a:pt x="5063" y="7650"/>
                    <a:pt x="5263" y="7675"/>
                  </a:cubicBezTo>
                  <a:cubicBezTo>
                    <a:pt x="5436" y="7696"/>
                    <a:pt x="5608" y="7706"/>
                    <a:pt x="5778" y="7706"/>
                  </a:cubicBezTo>
                  <a:cubicBezTo>
                    <a:pt x="6424" y="7706"/>
                    <a:pt x="7055" y="7562"/>
                    <a:pt x="7669" y="7324"/>
                  </a:cubicBezTo>
                  <a:cubicBezTo>
                    <a:pt x="7920" y="7224"/>
                    <a:pt x="8171" y="7123"/>
                    <a:pt x="8396" y="6998"/>
                  </a:cubicBezTo>
                  <a:cubicBezTo>
                    <a:pt x="8421" y="6998"/>
                    <a:pt x="8446" y="6973"/>
                    <a:pt x="8471" y="6973"/>
                  </a:cubicBezTo>
                  <a:lnTo>
                    <a:pt x="8497" y="6973"/>
                  </a:lnTo>
                  <a:cubicBezTo>
                    <a:pt x="8497" y="6998"/>
                    <a:pt x="8497" y="7023"/>
                    <a:pt x="8497" y="7023"/>
                  </a:cubicBezTo>
                  <a:cubicBezTo>
                    <a:pt x="8471" y="7424"/>
                    <a:pt x="8421" y="7825"/>
                    <a:pt x="8321" y="8226"/>
                  </a:cubicBezTo>
                  <a:cubicBezTo>
                    <a:pt x="8296" y="8352"/>
                    <a:pt x="8221" y="8452"/>
                    <a:pt x="8121" y="8552"/>
                  </a:cubicBezTo>
                  <a:cubicBezTo>
                    <a:pt x="7770" y="8853"/>
                    <a:pt x="7369" y="9103"/>
                    <a:pt x="6968" y="9304"/>
                  </a:cubicBezTo>
                  <a:cubicBezTo>
                    <a:pt x="6266" y="9655"/>
                    <a:pt x="5539" y="9905"/>
                    <a:pt x="4787" y="10031"/>
                  </a:cubicBezTo>
                  <a:cubicBezTo>
                    <a:pt x="4261" y="10131"/>
                    <a:pt x="3760" y="10181"/>
                    <a:pt x="3233" y="10181"/>
                  </a:cubicBezTo>
                  <a:cubicBezTo>
                    <a:pt x="2657" y="10156"/>
                    <a:pt x="2080" y="10081"/>
                    <a:pt x="1529" y="9880"/>
                  </a:cubicBezTo>
                  <a:cubicBezTo>
                    <a:pt x="1454" y="9855"/>
                    <a:pt x="1404" y="9805"/>
                    <a:pt x="1354" y="9755"/>
                  </a:cubicBezTo>
                  <a:cubicBezTo>
                    <a:pt x="1053" y="9354"/>
                    <a:pt x="802" y="8928"/>
                    <a:pt x="627" y="8452"/>
                  </a:cubicBezTo>
                  <a:cubicBezTo>
                    <a:pt x="451" y="8026"/>
                    <a:pt x="326" y="7600"/>
                    <a:pt x="251" y="7148"/>
                  </a:cubicBezTo>
                  <a:cubicBezTo>
                    <a:pt x="151" y="6497"/>
                    <a:pt x="226" y="5845"/>
                    <a:pt x="501" y="5244"/>
                  </a:cubicBezTo>
                  <a:cubicBezTo>
                    <a:pt x="677" y="4918"/>
                    <a:pt x="877" y="4617"/>
                    <a:pt x="1078" y="4316"/>
                  </a:cubicBezTo>
                  <a:cubicBezTo>
                    <a:pt x="1253" y="4091"/>
                    <a:pt x="1404" y="3840"/>
                    <a:pt x="1579" y="3615"/>
                  </a:cubicBezTo>
                  <a:cubicBezTo>
                    <a:pt x="1705" y="3439"/>
                    <a:pt x="1805" y="3239"/>
                    <a:pt x="1880" y="3013"/>
                  </a:cubicBezTo>
                  <a:cubicBezTo>
                    <a:pt x="1955" y="2788"/>
                    <a:pt x="1955" y="2562"/>
                    <a:pt x="1930" y="2311"/>
                  </a:cubicBezTo>
                  <a:cubicBezTo>
                    <a:pt x="1905" y="2236"/>
                    <a:pt x="1905" y="2186"/>
                    <a:pt x="1905" y="2111"/>
                  </a:cubicBezTo>
                  <a:cubicBezTo>
                    <a:pt x="1905" y="2086"/>
                    <a:pt x="1905" y="2061"/>
                    <a:pt x="1905" y="2036"/>
                  </a:cubicBezTo>
                  <a:cubicBezTo>
                    <a:pt x="1930" y="2011"/>
                    <a:pt x="1930" y="1960"/>
                    <a:pt x="1905" y="1935"/>
                  </a:cubicBezTo>
                  <a:cubicBezTo>
                    <a:pt x="1880" y="1935"/>
                    <a:pt x="1855" y="1910"/>
                    <a:pt x="1830" y="1885"/>
                  </a:cubicBezTo>
                  <a:cubicBezTo>
                    <a:pt x="1730" y="1785"/>
                    <a:pt x="1654" y="1660"/>
                    <a:pt x="1654" y="1509"/>
                  </a:cubicBezTo>
                  <a:cubicBezTo>
                    <a:pt x="1654" y="1434"/>
                    <a:pt x="1679" y="1384"/>
                    <a:pt x="1755" y="1384"/>
                  </a:cubicBezTo>
                  <a:cubicBezTo>
                    <a:pt x="2406" y="1234"/>
                    <a:pt x="3058" y="1108"/>
                    <a:pt x="3710" y="983"/>
                  </a:cubicBezTo>
                  <a:cubicBezTo>
                    <a:pt x="4111" y="908"/>
                    <a:pt x="4512" y="808"/>
                    <a:pt x="4913" y="732"/>
                  </a:cubicBezTo>
                  <a:close/>
                  <a:moveTo>
                    <a:pt x="5045" y="1"/>
                  </a:moveTo>
                  <a:cubicBezTo>
                    <a:pt x="5026" y="1"/>
                    <a:pt x="5007" y="2"/>
                    <a:pt x="4988" y="6"/>
                  </a:cubicBezTo>
                  <a:cubicBezTo>
                    <a:pt x="4913" y="6"/>
                    <a:pt x="4862" y="31"/>
                    <a:pt x="4787" y="31"/>
                  </a:cubicBezTo>
                  <a:cubicBezTo>
                    <a:pt x="3710" y="256"/>
                    <a:pt x="2657" y="482"/>
                    <a:pt x="1579" y="682"/>
                  </a:cubicBezTo>
                  <a:cubicBezTo>
                    <a:pt x="1504" y="707"/>
                    <a:pt x="1429" y="732"/>
                    <a:pt x="1354" y="783"/>
                  </a:cubicBezTo>
                  <a:cubicBezTo>
                    <a:pt x="1228" y="858"/>
                    <a:pt x="1178" y="983"/>
                    <a:pt x="1203" y="1108"/>
                  </a:cubicBezTo>
                  <a:cubicBezTo>
                    <a:pt x="1203" y="1234"/>
                    <a:pt x="1304" y="1334"/>
                    <a:pt x="1454" y="1384"/>
                  </a:cubicBezTo>
                  <a:lnTo>
                    <a:pt x="1504" y="1384"/>
                  </a:lnTo>
                  <a:cubicBezTo>
                    <a:pt x="1479" y="1685"/>
                    <a:pt x="1529" y="1835"/>
                    <a:pt x="1730" y="2036"/>
                  </a:cubicBezTo>
                  <a:cubicBezTo>
                    <a:pt x="1755" y="2161"/>
                    <a:pt x="1755" y="2261"/>
                    <a:pt x="1755" y="2387"/>
                  </a:cubicBezTo>
                  <a:cubicBezTo>
                    <a:pt x="1780" y="2537"/>
                    <a:pt x="1780" y="2712"/>
                    <a:pt x="1730" y="2888"/>
                  </a:cubicBezTo>
                  <a:cubicBezTo>
                    <a:pt x="1679" y="3088"/>
                    <a:pt x="1579" y="3264"/>
                    <a:pt x="1479" y="3439"/>
                  </a:cubicBezTo>
                  <a:cubicBezTo>
                    <a:pt x="1354" y="3640"/>
                    <a:pt x="1203" y="3815"/>
                    <a:pt x="1078" y="4016"/>
                  </a:cubicBezTo>
                  <a:cubicBezTo>
                    <a:pt x="928" y="4216"/>
                    <a:pt x="777" y="4442"/>
                    <a:pt x="652" y="4642"/>
                  </a:cubicBezTo>
                  <a:cubicBezTo>
                    <a:pt x="451" y="4943"/>
                    <a:pt x="301" y="5244"/>
                    <a:pt x="176" y="5595"/>
                  </a:cubicBezTo>
                  <a:cubicBezTo>
                    <a:pt x="25" y="6121"/>
                    <a:pt x="0" y="6672"/>
                    <a:pt x="100" y="7199"/>
                  </a:cubicBezTo>
                  <a:cubicBezTo>
                    <a:pt x="251" y="8101"/>
                    <a:pt x="577" y="8953"/>
                    <a:pt x="1103" y="9705"/>
                  </a:cubicBezTo>
                  <a:cubicBezTo>
                    <a:pt x="1278" y="9956"/>
                    <a:pt x="1228" y="9930"/>
                    <a:pt x="1554" y="10056"/>
                  </a:cubicBezTo>
                  <a:cubicBezTo>
                    <a:pt x="1930" y="10206"/>
                    <a:pt x="2331" y="10281"/>
                    <a:pt x="2732" y="10306"/>
                  </a:cubicBezTo>
                  <a:cubicBezTo>
                    <a:pt x="3058" y="10331"/>
                    <a:pt x="3384" y="10331"/>
                    <a:pt x="3710" y="10331"/>
                  </a:cubicBezTo>
                  <a:cubicBezTo>
                    <a:pt x="4111" y="10306"/>
                    <a:pt x="4486" y="10256"/>
                    <a:pt x="4887" y="10181"/>
                  </a:cubicBezTo>
                  <a:cubicBezTo>
                    <a:pt x="5589" y="10056"/>
                    <a:pt x="6241" y="9830"/>
                    <a:pt x="6893" y="9529"/>
                  </a:cubicBezTo>
                  <a:cubicBezTo>
                    <a:pt x="7419" y="9279"/>
                    <a:pt x="7895" y="8978"/>
                    <a:pt x="8321" y="8577"/>
                  </a:cubicBezTo>
                  <a:cubicBezTo>
                    <a:pt x="8396" y="8527"/>
                    <a:pt x="8421" y="8452"/>
                    <a:pt x="8446" y="8377"/>
                  </a:cubicBezTo>
                  <a:cubicBezTo>
                    <a:pt x="8471" y="8352"/>
                    <a:pt x="8471" y="8326"/>
                    <a:pt x="8497" y="8276"/>
                  </a:cubicBezTo>
                  <a:cubicBezTo>
                    <a:pt x="8597" y="7951"/>
                    <a:pt x="8647" y="7600"/>
                    <a:pt x="8647" y="7249"/>
                  </a:cubicBezTo>
                  <a:cubicBezTo>
                    <a:pt x="8697" y="6622"/>
                    <a:pt x="8672" y="5996"/>
                    <a:pt x="8522" y="5394"/>
                  </a:cubicBezTo>
                  <a:cubicBezTo>
                    <a:pt x="8396" y="4893"/>
                    <a:pt x="8196" y="4442"/>
                    <a:pt x="7870" y="4041"/>
                  </a:cubicBezTo>
                  <a:cubicBezTo>
                    <a:pt x="7644" y="3765"/>
                    <a:pt x="7394" y="3514"/>
                    <a:pt x="7093" y="3314"/>
                  </a:cubicBezTo>
                  <a:cubicBezTo>
                    <a:pt x="6842" y="3138"/>
                    <a:pt x="6592" y="2988"/>
                    <a:pt x="6366" y="2838"/>
                  </a:cubicBezTo>
                  <a:cubicBezTo>
                    <a:pt x="6116" y="2662"/>
                    <a:pt x="5865" y="2512"/>
                    <a:pt x="5639" y="2311"/>
                  </a:cubicBezTo>
                  <a:cubicBezTo>
                    <a:pt x="5489" y="2161"/>
                    <a:pt x="5364" y="1986"/>
                    <a:pt x="5288" y="1785"/>
                  </a:cubicBezTo>
                  <a:cubicBezTo>
                    <a:pt x="5213" y="1610"/>
                    <a:pt x="5163" y="1434"/>
                    <a:pt x="5113" y="1284"/>
                  </a:cubicBezTo>
                  <a:cubicBezTo>
                    <a:pt x="5163" y="1184"/>
                    <a:pt x="5188" y="1083"/>
                    <a:pt x="5188" y="983"/>
                  </a:cubicBezTo>
                  <a:cubicBezTo>
                    <a:pt x="5213" y="883"/>
                    <a:pt x="5188" y="783"/>
                    <a:pt x="5163" y="682"/>
                  </a:cubicBezTo>
                  <a:cubicBezTo>
                    <a:pt x="5188" y="657"/>
                    <a:pt x="5213" y="632"/>
                    <a:pt x="5238" y="632"/>
                  </a:cubicBezTo>
                  <a:cubicBezTo>
                    <a:pt x="5364" y="532"/>
                    <a:pt x="5414" y="356"/>
                    <a:pt x="5364" y="206"/>
                  </a:cubicBezTo>
                  <a:cubicBezTo>
                    <a:pt x="5298" y="75"/>
                    <a:pt x="5175" y="1"/>
                    <a:pt x="5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8481118" y="905928"/>
              <a:ext cx="48654" cy="75618"/>
            </a:xfrm>
            <a:custGeom>
              <a:avLst/>
              <a:gdLst/>
              <a:ahLst/>
              <a:cxnLst/>
              <a:rect l="l" t="t" r="r" b="b"/>
              <a:pathLst>
                <a:path w="1153" h="1792" extrusionOk="0">
                  <a:moveTo>
                    <a:pt x="959" y="0"/>
                  </a:moveTo>
                  <a:cubicBezTo>
                    <a:pt x="915" y="0"/>
                    <a:pt x="869" y="20"/>
                    <a:pt x="827" y="62"/>
                  </a:cubicBezTo>
                  <a:cubicBezTo>
                    <a:pt x="777" y="112"/>
                    <a:pt x="752" y="137"/>
                    <a:pt x="727" y="188"/>
                  </a:cubicBezTo>
                  <a:cubicBezTo>
                    <a:pt x="677" y="313"/>
                    <a:pt x="627" y="438"/>
                    <a:pt x="577" y="564"/>
                  </a:cubicBezTo>
                  <a:cubicBezTo>
                    <a:pt x="577" y="589"/>
                    <a:pt x="577" y="614"/>
                    <a:pt x="551" y="639"/>
                  </a:cubicBezTo>
                  <a:cubicBezTo>
                    <a:pt x="551" y="614"/>
                    <a:pt x="551" y="589"/>
                    <a:pt x="551" y="589"/>
                  </a:cubicBezTo>
                  <a:cubicBezTo>
                    <a:pt x="526" y="513"/>
                    <a:pt x="526" y="463"/>
                    <a:pt x="501" y="388"/>
                  </a:cubicBezTo>
                  <a:cubicBezTo>
                    <a:pt x="501" y="338"/>
                    <a:pt x="501" y="313"/>
                    <a:pt x="476" y="263"/>
                  </a:cubicBezTo>
                  <a:cubicBezTo>
                    <a:pt x="476" y="213"/>
                    <a:pt x="426" y="188"/>
                    <a:pt x="401" y="188"/>
                  </a:cubicBezTo>
                  <a:cubicBezTo>
                    <a:pt x="351" y="188"/>
                    <a:pt x="326" y="213"/>
                    <a:pt x="301" y="263"/>
                  </a:cubicBezTo>
                  <a:cubicBezTo>
                    <a:pt x="301" y="313"/>
                    <a:pt x="301" y="338"/>
                    <a:pt x="276" y="363"/>
                  </a:cubicBezTo>
                  <a:cubicBezTo>
                    <a:pt x="226" y="614"/>
                    <a:pt x="176" y="864"/>
                    <a:pt x="25" y="1065"/>
                  </a:cubicBezTo>
                  <a:cubicBezTo>
                    <a:pt x="25" y="1090"/>
                    <a:pt x="25" y="1115"/>
                    <a:pt x="0" y="1115"/>
                  </a:cubicBezTo>
                  <a:cubicBezTo>
                    <a:pt x="0" y="1140"/>
                    <a:pt x="0" y="1165"/>
                    <a:pt x="0" y="1190"/>
                  </a:cubicBezTo>
                  <a:cubicBezTo>
                    <a:pt x="18" y="1208"/>
                    <a:pt x="36" y="1226"/>
                    <a:pt x="62" y="1226"/>
                  </a:cubicBezTo>
                  <a:cubicBezTo>
                    <a:pt x="73" y="1226"/>
                    <a:pt x="86" y="1223"/>
                    <a:pt x="100" y="1215"/>
                  </a:cubicBezTo>
                  <a:cubicBezTo>
                    <a:pt x="125" y="1190"/>
                    <a:pt x="125" y="1190"/>
                    <a:pt x="150" y="1165"/>
                  </a:cubicBezTo>
                  <a:cubicBezTo>
                    <a:pt x="251" y="1040"/>
                    <a:pt x="301" y="889"/>
                    <a:pt x="351" y="739"/>
                  </a:cubicBezTo>
                  <a:cubicBezTo>
                    <a:pt x="351" y="714"/>
                    <a:pt x="376" y="714"/>
                    <a:pt x="376" y="689"/>
                  </a:cubicBezTo>
                  <a:cubicBezTo>
                    <a:pt x="401" y="714"/>
                    <a:pt x="401" y="739"/>
                    <a:pt x="401" y="739"/>
                  </a:cubicBezTo>
                  <a:cubicBezTo>
                    <a:pt x="426" y="1015"/>
                    <a:pt x="451" y="1290"/>
                    <a:pt x="476" y="1541"/>
                  </a:cubicBezTo>
                  <a:cubicBezTo>
                    <a:pt x="476" y="1616"/>
                    <a:pt x="476" y="1666"/>
                    <a:pt x="501" y="1716"/>
                  </a:cubicBezTo>
                  <a:cubicBezTo>
                    <a:pt x="501" y="1767"/>
                    <a:pt x="551" y="1792"/>
                    <a:pt x="577" y="1792"/>
                  </a:cubicBezTo>
                  <a:cubicBezTo>
                    <a:pt x="627" y="1792"/>
                    <a:pt x="652" y="1767"/>
                    <a:pt x="652" y="1716"/>
                  </a:cubicBezTo>
                  <a:cubicBezTo>
                    <a:pt x="652" y="1666"/>
                    <a:pt x="652" y="1616"/>
                    <a:pt x="652" y="1591"/>
                  </a:cubicBezTo>
                  <a:cubicBezTo>
                    <a:pt x="652" y="1366"/>
                    <a:pt x="652" y="1115"/>
                    <a:pt x="677" y="889"/>
                  </a:cubicBezTo>
                  <a:cubicBezTo>
                    <a:pt x="702" y="664"/>
                    <a:pt x="777" y="463"/>
                    <a:pt x="877" y="263"/>
                  </a:cubicBezTo>
                  <a:cubicBezTo>
                    <a:pt x="877" y="213"/>
                    <a:pt x="902" y="188"/>
                    <a:pt x="953" y="163"/>
                  </a:cubicBezTo>
                  <a:cubicBezTo>
                    <a:pt x="978" y="188"/>
                    <a:pt x="978" y="213"/>
                    <a:pt x="978" y="238"/>
                  </a:cubicBezTo>
                  <a:cubicBezTo>
                    <a:pt x="1003" y="338"/>
                    <a:pt x="1003" y="438"/>
                    <a:pt x="978" y="538"/>
                  </a:cubicBezTo>
                  <a:cubicBezTo>
                    <a:pt x="953" y="639"/>
                    <a:pt x="902" y="714"/>
                    <a:pt x="802" y="764"/>
                  </a:cubicBezTo>
                  <a:cubicBezTo>
                    <a:pt x="727" y="789"/>
                    <a:pt x="702" y="839"/>
                    <a:pt x="727" y="889"/>
                  </a:cubicBezTo>
                  <a:cubicBezTo>
                    <a:pt x="742" y="919"/>
                    <a:pt x="765" y="931"/>
                    <a:pt x="792" y="931"/>
                  </a:cubicBezTo>
                  <a:cubicBezTo>
                    <a:pt x="811" y="931"/>
                    <a:pt x="831" y="925"/>
                    <a:pt x="852" y="914"/>
                  </a:cubicBezTo>
                  <a:cubicBezTo>
                    <a:pt x="978" y="864"/>
                    <a:pt x="1053" y="789"/>
                    <a:pt x="1078" y="689"/>
                  </a:cubicBezTo>
                  <a:cubicBezTo>
                    <a:pt x="1153" y="538"/>
                    <a:pt x="1153" y="363"/>
                    <a:pt x="1128" y="213"/>
                  </a:cubicBezTo>
                  <a:cubicBezTo>
                    <a:pt x="1128" y="188"/>
                    <a:pt x="1128" y="163"/>
                    <a:pt x="1103" y="112"/>
                  </a:cubicBezTo>
                  <a:cubicBezTo>
                    <a:pt x="1074" y="39"/>
                    <a:pt x="1019" y="0"/>
                    <a:pt x="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8562517" y="865166"/>
              <a:ext cx="6414" cy="6414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26"/>
                    <a:pt x="26" y="151"/>
                    <a:pt x="76" y="151"/>
                  </a:cubicBezTo>
                  <a:cubicBezTo>
                    <a:pt x="101" y="151"/>
                    <a:pt x="151" y="101"/>
                    <a:pt x="151" y="76"/>
                  </a:cubicBezTo>
                  <a:cubicBezTo>
                    <a:pt x="151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4"/>
          <p:cNvSpPr/>
          <p:nvPr/>
        </p:nvSpPr>
        <p:spPr>
          <a:xfrm flipH="1">
            <a:off x="8091282" y="783499"/>
            <a:ext cx="108319" cy="109975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 flipH="1">
            <a:off x="8535358" y="1184725"/>
            <a:ext cx="100469" cy="102003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rot="-1151757">
            <a:off x="413439" y="4380443"/>
            <a:ext cx="301903" cy="351631"/>
            <a:chOff x="474075" y="4428288"/>
            <a:chExt cx="301902" cy="351631"/>
          </a:xfrm>
        </p:grpSpPr>
        <p:sp>
          <p:nvSpPr>
            <p:cNvPr id="150" name="Google Shape;150;p14"/>
            <p:cNvSpPr/>
            <p:nvPr/>
          </p:nvSpPr>
          <p:spPr>
            <a:xfrm>
              <a:off x="474075" y="4428288"/>
              <a:ext cx="290821" cy="351631"/>
            </a:xfrm>
            <a:custGeom>
              <a:avLst/>
              <a:gdLst/>
              <a:ahLst/>
              <a:cxnLst/>
              <a:rect l="l" t="t" r="r" b="b"/>
              <a:pathLst>
                <a:path w="3936" h="4759" extrusionOk="0">
                  <a:moveTo>
                    <a:pt x="2557" y="182"/>
                  </a:moveTo>
                  <a:cubicBezTo>
                    <a:pt x="2106" y="458"/>
                    <a:pt x="1755" y="834"/>
                    <a:pt x="1479" y="1310"/>
                  </a:cubicBezTo>
                  <a:cubicBezTo>
                    <a:pt x="1304" y="1636"/>
                    <a:pt x="1153" y="1987"/>
                    <a:pt x="1178" y="2388"/>
                  </a:cubicBezTo>
                  <a:cubicBezTo>
                    <a:pt x="1228" y="3064"/>
                    <a:pt x="1579" y="3516"/>
                    <a:pt x="2206" y="3791"/>
                  </a:cubicBezTo>
                  <a:cubicBezTo>
                    <a:pt x="2425" y="3889"/>
                    <a:pt x="2650" y="3939"/>
                    <a:pt x="2877" y="3939"/>
                  </a:cubicBezTo>
                  <a:cubicBezTo>
                    <a:pt x="3119" y="3939"/>
                    <a:pt x="3364" y="3882"/>
                    <a:pt x="3609" y="3766"/>
                  </a:cubicBezTo>
                  <a:cubicBezTo>
                    <a:pt x="3634" y="3766"/>
                    <a:pt x="3685" y="3741"/>
                    <a:pt x="3735" y="3716"/>
                  </a:cubicBezTo>
                  <a:lnTo>
                    <a:pt x="3735" y="3716"/>
                  </a:lnTo>
                  <a:cubicBezTo>
                    <a:pt x="3710" y="3866"/>
                    <a:pt x="3634" y="3967"/>
                    <a:pt x="3559" y="4042"/>
                  </a:cubicBezTo>
                  <a:cubicBezTo>
                    <a:pt x="3409" y="4217"/>
                    <a:pt x="3233" y="4343"/>
                    <a:pt x="3008" y="4418"/>
                  </a:cubicBezTo>
                  <a:cubicBezTo>
                    <a:pt x="2730" y="4529"/>
                    <a:pt x="2456" y="4582"/>
                    <a:pt x="2190" y="4582"/>
                  </a:cubicBezTo>
                  <a:cubicBezTo>
                    <a:pt x="1733" y="4582"/>
                    <a:pt x="1298" y="4427"/>
                    <a:pt x="903" y="4142"/>
                  </a:cubicBezTo>
                  <a:cubicBezTo>
                    <a:pt x="376" y="3766"/>
                    <a:pt x="176" y="3240"/>
                    <a:pt x="201" y="2613"/>
                  </a:cubicBezTo>
                  <a:cubicBezTo>
                    <a:pt x="201" y="1912"/>
                    <a:pt x="477" y="1310"/>
                    <a:pt x="953" y="834"/>
                  </a:cubicBezTo>
                  <a:cubicBezTo>
                    <a:pt x="1354" y="433"/>
                    <a:pt x="1830" y="207"/>
                    <a:pt x="2406" y="182"/>
                  </a:cubicBezTo>
                  <a:close/>
                  <a:moveTo>
                    <a:pt x="2596" y="0"/>
                  </a:moveTo>
                  <a:cubicBezTo>
                    <a:pt x="2575" y="0"/>
                    <a:pt x="2553" y="3"/>
                    <a:pt x="2532" y="7"/>
                  </a:cubicBezTo>
                  <a:cubicBezTo>
                    <a:pt x="2281" y="32"/>
                    <a:pt x="2005" y="32"/>
                    <a:pt x="1755" y="132"/>
                  </a:cubicBezTo>
                  <a:cubicBezTo>
                    <a:pt x="677" y="508"/>
                    <a:pt x="0" y="1611"/>
                    <a:pt x="0" y="2663"/>
                  </a:cubicBezTo>
                  <a:cubicBezTo>
                    <a:pt x="25" y="3240"/>
                    <a:pt x="201" y="3741"/>
                    <a:pt x="627" y="4142"/>
                  </a:cubicBezTo>
                  <a:cubicBezTo>
                    <a:pt x="1051" y="4523"/>
                    <a:pt x="1630" y="4758"/>
                    <a:pt x="2227" y="4758"/>
                  </a:cubicBezTo>
                  <a:cubicBezTo>
                    <a:pt x="2653" y="4758"/>
                    <a:pt x="3088" y="4639"/>
                    <a:pt x="3484" y="4368"/>
                  </a:cubicBezTo>
                  <a:cubicBezTo>
                    <a:pt x="3735" y="4192"/>
                    <a:pt x="3910" y="3967"/>
                    <a:pt x="3935" y="3641"/>
                  </a:cubicBezTo>
                  <a:cubicBezTo>
                    <a:pt x="3935" y="3641"/>
                    <a:pt x="3935" y="3616"/>
                    <a:pt x="3935" y="3616"/>
                  </a:cubicBezTo>
                  <a:cubicBezTo>
                    <a:pt x="3910" y="3566"/>
                    <a:pt x="3910" y="3491"/>
                    <a:pt x="3885" y="3465"/>
                  </a:cubicBezTo>
                  <a:cubicBezTo>
                    <a:pt x="3860" y="3465"/>
                    <a:pt x="3810" y="3491"/>
                    <a:pt x="3760" y="3491"/>
                  </a:cubicBezTo>
                  <a:cubicBezTo>
                    <a:pt x="3609" y="3566"/>
                    <a:pt x="3459" y="3666"/>
                    <a:pt x="3309" y="3691"/>
                  </a:cubicBezTo>
                  <a:cubicBezTo>
                    <a:pt x="3155" y="3729"/>
                    <a:pt x="3006" y="3749"/>
                    <a:pt x="2862" y="3749"/>
                  </a:cubicBezTo>
                  <a:cubicBezTo>
                    <a:pt x="2535" y="3749"/>
                    <a:pt x="2233" y="3649"/>
                    <a:pt x="1955" y="3440"/>
                  </a:cubicBezTo>
                  <a:cubicBezTo>
                    <a:pt x="1529" y="3165"/>
                    <a:pt x="1203" y="2563"/>
                    <a:pt x="1404" y="1937"/>
                  </a:cubicBezTo>
                  <a:cubicBezTo>
                    <a:pt x="1579" y="1385"/>
                    <a:pt x="1880" y="934"/>
                    <a:pt x="2306" y="583"/>
                  </a:cubicBezTo>
                  <a:cubicBezTo>
                    <a:pt x="2457" y="458"/>
                    <a:pt x="2657" y="383"/>
                    <a:pt x="2832" y="283"/>
                  </a:cubicBezTo>
                  <a:cubicBezTo>
                    <a:pt x="2908" y="257"/>
                    <a:pt x="2933" y="207"/>
                    <a:pt x="2883" y="132"/>
                  </a:cubicBezTo>
                  <a:cubicBezTo>
                    <a:pt x="2800" y="49"/>
                    <a:pt x="2699" y="0"/>
                    <a:pt x="2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607366" y="4500992"/>
              <a:ext cx="168611" cy="150066"/>
            </a:xfrm>
            <a:custGeom>
              <a:avLst/>
              <a:gdLst/>
              <a:ahLst/>
              <a:cxnLst/>
              <a:rect l="l" t="t" r="r" b="b"/>
              <a:pathLst>
                <a:path w="2282" h="2031" extrusionOk="0">
                  <a:moveTo>
                    <a:pt x="1003" y="0"/>
                  </a:moveTo>
                  <a:cubicBezTo>
                    <a:pt x="953" y="50"/>
                    <a:pt x="903" y="75"/>
                    <a:pt x="903" y="126"/>
                  </a:cubicBezTo>
                  <a:cubicBezTo>
                    <a:pt x="853" y="326"/>
                    <a:pt x="803" y="527"/>
                    <a:pt x="778" y="727"/>
                  </a:cubicBezTo>
                  <a:cubicBezTo>
                    <a:pt x="753" y="802"/>
                    <a:pt x="728" y="827"/>
                    <a:pt x="653" y="852"/>
                  </a:cubicBezTo>
                  <a:cubicBezTo>
                    <a:pt x="477" y="877"/>
                    <a:pt x="302" y="928"/>
                    <a:pt x="151" y="953"/>
                  </a:cubicBezTo>
                  <a:cubicBezTo>
                    <a:pt x="76" y="953"/>
                    <a:pt x="1" y="978"/>
                    <a:pt x="26" y="1053"/>
                  </a:cubicBezTo>
                  <a:cubicBezTo>
                    <a:pt x="26" y="1103"/>
                    <a:pt x="76" y="1153"/>
                    <a:pt x="126" y="1178"/>
                  </a:cubicBezTo>
                  <a:cubicBezTo>
                    <a:pt x="252" y="1228"/>
                    <a:pt x="402" y="1278"/>
                    <a:pt x="527" y="1329"/>
                  </a:cubicBezTo>
                  <a:cubicBezTo>
                    <a:pt x="602" y="1354"/>
                    <a:pt x="602" y="1404"/>
                    <a:pt x="602" y="1479"/>
                  </a:cubicBezTo>
                  <a:cubicBezTo>
                    <a:pt x="577" y="1629"/>
                    <a:pt x="577" y="1780"/>
                    <a:pt x="577" y="1905"/>
                  </a:cubicBezTo>
                  <a:cubicBezTo>
                    <a:pt x="577" y="1955"/>
                    <a:pt x="602" y="2005"/>
                    <a:pt x="627" y="2030"/>
                  </a:cubicBezTo>
                  <a:cubicBezTo>
                    <a:pt x="653" y="2030"/>
                    <a:pt x="703" y="2005"/>
                    <a:pt x="753" y="1980"/>
                  </a:cubicBezTo>
                  <a:cubicBezTo>
                    <a:pt x="878" y="1880"/>
                    <a:pt x="1003" y="1780"/>
                    <a:pt x="1129" y="1679"/>
                  </a:cubicBezTo>
                  <a:cubicBezTo>
                    <a:pt x="1160" y="1648"/>
                    <a:pt x="1191" y="1627"/>
                    <a:pt x="1228" y="1627"/>
                  </a:cubicBezTo>
                  <a:cubicBezTo>
                    <a:pt x="1250" y="1627"/>
                    <a:pt x="1275" y="1635"/>
                    <a:pt x="1304" y="1654"/>
                  </a:cubicBezTo>
                  <a:cubicBezTo>
                    <a:pt x="1480" y="1755"/>
                    <a:pt x="1655" y="1855"/>
                    <a:pt x="1856" y="1955"/>
                  </a:cubicBezTo>
                  <a:cubicBezTo>
                    <a:pt x="1882" y="1973"/>
                    <a:pt x="1912" y="1981"/>
                    <a:pt x="1939" y="1981"/>
                  </a:cubicBezTo>
                  <a:cubicBezTo>
                    <a:pt x="1989" y="1981"/>
                    <a:pt x="2031" y="1954"/>
                    <a:pt x="2031" y="1905"/>
                  </a:cubicBezTo>
                  <a:cubicBezTo>
                    <a:pt x="2031" y="1855"/>
                    <a:pt x="2006" y="1805"/>
                    <a:pt x="1981" y="1755"/>
                  </a:cubicBezTo>
                  <a:cubicBezTo>
                    <a:pt x="1906" y="1604"/>
                    <a:pt x="1805" y="1454"/>
                    <a:pt x="1730" y="1304"/>
                  </a:cubicBezTo>
                  <a:cubicBezTo>
                    <a:pt x="1680" y="1228"/>
                    <a:pt x="1680" y="1178"/>
                    <a:pt x="1755" y="1128"/>
                  </a:cubicBezTo>
                  <a:cubicBezTo>
                    <a:pt x="1906" y="978"/>
                    <a:pt x="2081" y="827"/>
                    <a:pt x="2231" y="677"/>
                  </a:cubicBezTo>
                  <a:cubicBezTo>
                    <a:pt x="2257" y="627"/>
                    <a:pt x="2282" y="552"/>
                    <a:pt x="2257" y="502"/>
                  </a:cubicBezTo>
                  <a:cubicBezTo>
                    <a:pt x="2257" y="476"/>
                    <a:pt x="2156" y="476"/>
                    <a:pt x="2106" y="476"/>
                  </a:cubicBezTo>
                  <a:cubicBezTo>
                    <a:pt x="2098" y="468"/>
                    <a:pt x="2089" y="465"/>
                    <a:pt x="2081" y="465"/>
                  </a:cubicBezTo>
                  <a:cubicBezTo>
                    <a:pt x="2064" y="465"/>
                    <a:pt x="2048" y="476"/>
                    <a:pt x="2031" y="476"/>
                  </a:cubicBezTo>
                  <a:cubicBezTo>
                    <a:pt x="1805" y="552"/>
                    <a:pt x="1605" y="602"/>
                    <a:pt x="1379" y="652"/>
                  </a:cubicBezTo>
                  <a:cubicBezTo>
                    <a:pt x="1304" y="476"/>
                    <a:pt x="1229" y="276"/>
                    <a:pt x="1129" y="101"/>
                  </a:cubicBezTo>
                  <a:cubicBezTo>
                    <a:pt x="1104" y="50"/>
                    <a:pt x="1054" y="25"/>
                    <a:pt x="1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64808" y="4723168"/>
              <a:ext cx="22314" cy="22314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51" y="1"/>
                  </a:moveTo>
                  <a:cubicBezTo>
                    <a:pt x="76" y="1"/>
                    <a:pt x="0" y="76"/>
                    <a:pt x="0" y="151"/>
                  </a:cubicBezTo>
                  <a:cubicBezTo>
                    <a:pt x="0" y="226"/>
                    <a:pt x="76" y="302"/>
                    <a:pt x="151" y="302"/>
                  </a:cubicBezTo>
                  <a:cubicBezTo>
                    <a:pt x="226" y="302"/>
                    <a:pt x="301" y="226"/>
                    <a:pt x="301" y="126"/>
                  </a:cubicBezTo>
                  <a:cubicBezTo>
                    <a:pt x="301" y="51"/>
                    <a:pt x="25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99977" y="4732478"/>
              <a:ext cx="20467" cy="22240"/>
            </a:xfrm>
            <a:custGeom>
              <a:avLst/>
              <a:gdLst/>
              <a:ahLst/>
              <a:cxnLst/>
              <a:rect l="l" t="t" r="r" b="b"/>
              <a:pathLst>
                <a:path w="277" h="301" extrusionOk="0">
                  <a:moveTo>
                    <a:pt x="126" y="0"/>
                  </a:moveTo>
                  <a:cubicBezTo>
                    <a:pt x="26" y="0"/>
                    <a:pt x="1" y="75"/>
                    <a:pt x="1" y="150"/>
                  </a:cubicBezTo>
                  <a:cubicBezTo>
                    <a:pt x="1" y="226"/>
                    <a:pt x="26" y="276"/>
                    <a:pt x="101" y="301"/>
                  </a:cubicBezTo>
                  <a:cubicBezTo>
                    <a:pt x="201" y="301"/>
                    <a:pt x="276" y="226"/>
                    <a:pt x="276" y="150"/>
                  </a:cubicBezTo>
                  <a:cubicBezTo>
                    <a:pt x="276" y="75"/>
                    <a:pt x="176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12939" y="4541260"/>
              <a:ext cx="20467" cy="17216"/>
            </a:xfrm>
            <a:custGeom>
              <a:avLst/>
              <a:gdLst/>
              <a:ahLst/>
              <a:cxnLst/>
              <a:rect l="l" t="t" r="r" b="b"/>
              <a:pathLst>
                <a:path w="277" h="233" extrusionOk="0">
                  <a:moveTo>
                    <a:pt x="89" y="0"/>
                  </a:moveTo>
                  <a:cubicBezTo>
                    <a:pt x="35" y="0"/>
                    <a:pt x="1" y="45"/>
                    <a:pt x="1" y="107"/>
                  </a:cubicBezTo>
                  <a:cubicBezTo>
                    <a:pt x="26" y="157"/>
                    <a:pt x="76" y="232"/>
                    <a:pt x="101" y="232"/>
                  </a:cubicBezTo>
                  <a:cubicBezTo>
                    <a:pt x="151" y="232"/>
                    <a:pt x="201" y="182"/>
                    <a:pt x="276" y="107"/>
                  </a:cubicBezTo>
                  <a:cubicBezTo>
                    <a:pt x="201" y="57"/>
                    <a:pt x="151" y="7"/>
                    <a:pt x="126" y="7"/>
                  </a:cubicBezTo>
                  <a:cubicBezTo>
                    <a:pt x="113" y="2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533332" y="4508380"/>
              <a:ext cx="16699" cy="18620"/>
            </a:xfrm>
            <a:custGeom>
              <a:avLst/>
              <a:gdLst/>
              <a:ahLst/>
              <a:cxnLst/>
              <a:rect l="l" t="t" r="r" b="b"/>
              <a:pathLst>
                <a:path w="226" h="252" extrusionOk="0">
                  <a:moveTo>
                    <a:pt x="101" y="1"/>
                  </a:moveTo>
                  <a:cubicBezTo>
                    <a:pt x="50" y="1"/>
                    <a:pt x="0" y="76"/>
                    <a:pt x="0" y="101"/>
                  </a:cubicBezTo>
                  <a:cubicBezTo>
                    <a:pt x="0" y="151"/>
                    <a:pt x="50" y="201"/>
                    <a:pt x="76" y="251"/>
                  </a:cubicBezTo>
                  <a:lnTo>
                    <a:pt x="126" y="251"/>
                  </a:lnTo>
                  <a:cubicBezTo>
                    <a:pt x="151" y="201"/>
                    <a:pt x="201" y="176"/>
                    <a:pt x="201" y="126"/>
                  </a:cubicBezTo>
                  <a:cubicBezTo>
                    <a:pt x="226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94436" y="4706544"/>
              <a:ext cx="16699" cy="18546"/>
            </a:xfrm>
            <a:custGeom>
              <a:avLst/>
              <a:gdLst/>
              <a:ahLst/>
              <a:cxnLst/>
              <a:rect l="l" t="t" r="r" b="b"/>
              <a:pathLst>
                <a:path w="226" h="251" extrusionOk="0">
                  <a:moveTo>
                    <a:pt x="126" y="0"/>
                  </a:moveTo>
                  <a:cubicBezTo>
                    <a:pt x="76" y="0"/>
                    <a:pt x="0" y="50"/>
                    <a:pt x="25" y="126"/>
                  </a:cubicBezTo>
                  <a:cubicBezTo>
                    <a:pt x="25" y="176"/>
                    <a:pt x="76" y="201"/>
                    <a:pt x="101" y="251"/>
                  </a:cubicBezTo>
                  <a:lnTo>
                    <a:pt x="151" y="251"/>
                  </a:lnTo>
                  <a:cubicBezTo>
                    <a:pt x="176" y="201"/>
                    <a:pt x="226" y="151"/>
                    <a:pt x="226" y="100"/>
                  </a:cubicBezTo>
                  <a:cubicBezTo>
                    <a:pt x="226" y="75"/>
                    <a:pt x="176" y="25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538873" y="4534315"/>
              <a:ext cx="13004" cy="16699"/>
            </a:xfrm>
            <a:custGeom>
              <a:avLst/>
              <a:gdLst/>
              <a:ahLst/>
              <a:cxnLst/>
              <a:rect l="l" t="t" r="r" b="b"/>
              <a:pathLst>
                <a:path w="176" h="226" extrusionOk="0">
                  <a:moveTo>
                    <a:pt x="51" y="0"/>
                  </a:moveTo>
                  <a:cubicBezTo>
                    <a:pt x="26" y="25"/>
                    <a:pt x="1" y="76"/>
                    <a:pt x="1" y="126"/>
                  </a:cubicBezTo>
                  <a:cubicBezTo>
                    <a:pt x="1" y="151"/>
                    <a:pt x="51" y="176"/>
                    <a:pt x="76" y="226"/>
                  </a:cubicBezTo>
                  <a:cubicBezTo>
                    <a:pt x="101" y="176"/>
                    <a:pt x="151" y="151"/>
                    <a:pt x="176" y="101"/>
                  </a:cubicBezTo>
                  <a:cubicBezTo>
                    <a:pt x="176" y="76"/>
                    <a:pt x="126" y="25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4"/>
          <p:cNvSpPr/>
          <p:nvPr/>
        </p:nvSpPr>
        <p:spPr>
          <a:xfrm flipH="1">
            <a:off x="412382" y="4154949"/>
            <a:ext cx="108319" cy="109975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inzel Decorative"/>
              <a:buNone/>
              <a:defRPr sz="3000" b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/>
              <a:buNone/>
              <a:defRPr sz="3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7" r:id="rId14"/>
    <p:sldLayoutId id="2147483670" r:id="rId15"/>
    <p:sldLayoutId id="2147483671" r:id="rId16"/>
    <p:sldLayoutId id="214748367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8"/>
          <p:cNvSpPr txBox="1">
            <a:spLocks noGrp="1"/>
          </p:cNvSpPr>
          <p:nvPr>
            <p:ph type="ctrTitle"/>
          </p:nvPr>
        </p:nvSpPr>
        <p:spPr>
          <a:xfrm>
            <a:off x="1895700" y="974275"/>
            <a:ext cx="5352600" cy="16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</a:rPr>
              <a:t>S</a:t>
            </a:r>
            <a:r>
              <a:rPr lang="it-IT" sz="4800" dirty="0">
                <a:solidFill>
                  <a:schemeClr val="dk1"/>
                </a:solidFill>
              </a:rPr>
              <a:t>i</a:t>
            </a:r>
            <a:r>
              <a:rPr lang="en" sz="4800" dirty="0"/>
              <a:t>m</a:t>
            </a:r>
            <a:r>
              <a:rPr lang="en" sz="4800" dirty="0">
                <a:solidFill>
                  <a:schemeClr val="dk1"/>
                </a:solidFill>
              </a:rPr>
              <a:t> </a:t>
            </a:r>
            <a:r>
              <a:rPr lang="en" sz="4800" dirty="0" err="1">
                <a:solidFill>
                  <a:schemeClr val="dk1"/>
                </a:solidFill>
              </a:rPr>
              <a:t>sala</a:t>
            </a:r>
            <a:endParaRPr sz="4400" dirty="0">
              <a:solidFill>
                <a:schemeClr val="dk2"/>
              </a:solidFill>
            </a:endParaRPr>
          </a:p>
        </p:txBody>
      </p:sp>
      <p:sp>
        <p:nvSpPr>
          <p:cNvPr id="497" name="Google Shape;497;p28"/>
          <p:cNvSpPr/>
          <p:nvPr/>
        </p:nvSpPr>
        <p:spPr>
          <a:xfrm>
            <a:off x="2603920" y="2155803"/>
            <a:ext cx="3936159" cy="6004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sz="600" b="1" dirty="0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pino</a:t>
            </a:r>
            <a:endParaRPr sz="600" b="1" i="0" dirty="0"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inzel Decorative"/>
            </a:endParaRPr>
          </a:p>
        </p:txBody>
      </p:sp>
      <p:grpSp>
        <p:nvGrpSpPr>
          <p:cNvPr id="498" name="Google Shape;498;p28"/>
          <p:cNvGrpSpPr/>
          <p:nvPr/>
        </p:nvGrpSpPr>
        <p:grpSpPr>
          <a:xfrm>
            <a:off x="7459900" y="3171825"/>
            <a:ext cx="1145375" cy="1256550"/>
            <a:chOff x="7498650" y="3171825"/>
            <a:chExt cx="1145375" cy="1256550"/>
          </a:xfrm>
        </p:grpSpPr>
        <p:sp>
          <p:nvSpPr>
            <p:cNvPr id="499" name="Google Shape;499;p28"/>
            <p:cNvSpPr/>
            <p:nvPr/>
          </p:nvSpPr>
          <p:spPr>
            <a:xfrm>
              <a:off x="7503650" y="3173325"/>
              <a:ext cx="1122850" cy="1255050"/>
            </a:xfrm>
            <a:custGeom>
              <a:avLst/>
              <a:gdLst/>
              <a:ahLst/>
              <a:cxnLst/>
              <a:rect l="l" t="t" r="r" b="b"/>
              <a:pathLst>
                <a:path w="44914" h="50202" extrusionOk="0">
                  <a:moveTo>
                    <a:pt x="8848" y="978"/>
                  </a:moveTo>
                  <a:lnTo>
                    <a:pt x="10552" y="4011"/>
                  </a:lnTo>
                  <a:cubicBezTo>
                    <a:pt x="10928" y="4537"/>
                    <a:pt x="19700" y="17043"/>
                    <a:pt x="24637" y="17043"/>
                  </a:cubicBezTo>
                  <a:lnTo>
                    <a:pt x="24788" y="17043"/>
                  </a:lnTo>
                  <a:cubicBezTo>
                    <a:pt x="24905" y="17035"/>
                    <a:pt x="25033" y="17032"/>
                    <a:pt x="25152" y="17032"/>
                  </a:cubicBezTo>
                  <a:cubicBezTo>
                    <a:pt x="25389" y="17032"/>
                    <a:pt x="25590" y="17043"/>
                    <a:pt x="25590" y="17043"/>
                  </a:cubicBezTo>
                  <a:lnTo>
                    <a:pt x="25640" y="17043"/>
                  </a:lnTo>
                  <a:cubicBezTo>
                    <a:pt x="26317" y="16961"/>
                    <a:pt x="26991" y="16920"/>
                    <a:pt x="27660" y="16920"/>
                  </a:cubicBezTo>
                  <a:cubicBezTo>
                    <a:pt x="32684" y="16920"/>
                    <a:pt x="37383" y="19211"/>
                    <a:pt x="40502" y="23259"/>
                  </a:cubicBezTo>
                  <a:cubicBezTo>
                    <a:pt x="43184" y="26718"/>
                    <a:pt x="44362" y="31028"/>
                    <a:pt x="43810" y="35364"/>
                  </a:cubicBezTo>
                  <a:cubicBezTo>
                    <a:pt x="43234" y="39700"/>
                    <a:pt x="41028" y="43560"/>
                    <a:pt x="37570" y="46216"/>
                  </a:cubicBezTo>
                  <a:cubicBezTo>
                    <a:pt x="34668" y="48466"/>
                    <a:pt x="31185" y="49658"/>
                    <a:pt x="27578" y="49658"/>
                  </a:cubicBezTo>
                  <a:cubicBezTo>
                    <a:pt x="26885" y="49658"/>
                    <a:pt x="26188" y="49614"/>
                    <a:pt x="25490" y="49525"/>
                  </a:cubicBezTo>
                  <a:cubicBezTo>
                    <a:pt x="21154" y="48948"/>
                    <a:pt x="17294" y="46743"/>
                    <a:pt x="14612" y="43284"/>
                  </a:cubicBezTo>
                  <a:cubicBezTo>
                    <a:pt x="11078" y="38698"/>
                    <a:pt x="10226" y="32758"/>
                    <a:pt x="12332" y="27344"/>
                  </a:cubicBezTo>
                  <a:cubicBezTo>
                    <a:pt x="12432" y="27068"/>
                    <a:pt x="12557" y="26793"/>
                    <a:pt x="12708" y="26517"/>
                  </a:cubicBezTo>
                  <a:cubicBezTo>
                    <a:pt x="12958" y="26066"/>
                    <a:pt x="13184" y="25590"/>
                    <a:pt x="13284" y="25089"/>
                  </a:cubicBezTo>
                  <a:cubicBezTo>
                    <a:pt x="13560" y="23535"/>
                    <a:pt x="13083" y="21555"/>
                    <a:pt x="11855" y="19249"/>
                  </a:cubicBezTo>
                  <a:cubicBezTo>
                    <a:pt x="10652" y="16993"/>
                    <a:pt x="9048" y="15013"/>
                    <a:pt x="7645" y="13359"/>
                  </a:cubicBezTo>
                  <a:cubicBezTo>
                    <a:pt x="6617" y="12156"/>
                    <a:pt x="5464" y="10903"/>
                    <a:pt x="4111" y="9499"/>
                  </a:cubicBezTo>
                  <a:lnTo>
                    <a:pt x="1053" y="7018"/>
                  </a:lnTo>
                  <a:cubicBezTo>
                    <a:pt x="2306" y="6442"/>
                    <a:pt x="6116" y="4437"/>
                    <a:pt x="8848" y="978"/>
                  </a:cubicBezTo>
                  <a:close/>
                  <a:moveTo>
                    <a:pt x="8898" y="1"/>
                  </a:moveTo>
                  <a:lnTo>
                    <a:pt x="8672" y="326"/>
                  </a:lnTo>
                  <a:cubicBezTo>
                    <a:pt x="5464" y="4587"/>
                    <a:pt x="477" y="6667"/>
                    <a:pt x="427" y="6692"/>
                  </a:cubicBezTo>
                  <a:lnTo>
                    <a:pt x="1" y="6868"/>
                  </a:lnTo>
                  <a:lnTo>
                    <a:pt x="3735" y="9900"/>
                  </a:lnTo>
                  <a:cubicBezTo>
                    <a:pt x="5063" y="11279"/>
                    <a:pt x="6216" y="12532"/>
                    <a:pt x="7219" y="13710"/>
                  </a:cubicBezTo>
                  <a:cubicBezTo>
                    <a:pt x="8622" y="15339"/>
                    <a:pt x="10176" y="17294"/>
                    <a:pt x="11354" y="19500"/>
                  </a:cubicBezTo>
                  <a:cubicBezTo>
                    <a:pt x="12532" y="21705"/>
                    <a:pt x="13008" y="23560"/>
                    <a:pt x="12733" y="24988"/>
                  </a:cubicBezTo>
                  <a:cubicBezTo>
                    <a:pt x="12657" y="25414"/>
                    <a:pt x="12457" y="25815"/>
                    <a:pt x="12231" y="26266"/>
                  </a:cubicBezTo>
                  <a:cubicBezTo>
                    <a:pt x="12081" y="26542"/>
                    <a:pt x="11931" y="26843"/>
                    <a:pt x="11805" y="27144"/>
                  </a:cubicBezTo>
                  <a:cubicBezTo>
                    <a:pt x="9650" y="32733"/>
                    <a:pt x="10527" y="38898"/>
                    <a:pt x="14186" y="43635"/>
                  </a:cubicBezTo>
                  <a:cubicBezTo>
                    <a:pt x="16943" y="47194"/>
                    <a:pt x="20953" y="49475"/>
                    <a:pt x="25414" y="50051"/>
                  </a:cubicBezTo>
                  <a:cubicBezTo>
                    <a:pt x="26141" y="50151"/>
                    <a:pt x="26868" y="50201"/>
                    <a:pt x="27595" y="50201"/>
                  </a:cubicBezTo>
                  <a:cubicBezTo>
                    <a:pt x="31329" y="50201"/>
                    <a:pt x="34913" y="48973"/>
                    <a:pt x="37921" y="46668"/>
                  </a:cubicBezTo>
                  <a:cubicBezTo>
                    <a:pt x="41480" y="43886"/>
                    <a:pt x="43760" y="39901"/>
                    <a:pt x="44337" y="35414"/>
                  </a:cubicBezTo>
                  <a:cubicBezTo>
                    <a:pt x="44913" y="30953"/>
                    <a:pt x="43710" y="26517"/>
                    <a:pt x="40953" y="22933"/>
                  </a:cubicBezTo>
                  <a:cubicBezTo>
                    <a:pt x="37691" y="18739"/>
                    <a:pt x="32818" y="16372"/>
                    <a:pt x="27620" y="16372"/>
                  </a:cubicBezTo>
                  <a:cubicBezTo>
                    <a:pt x="26948" y="16372"/>
                    <a:pt x="26270" y="16412"/>
                    <a:pt x="25590" y="16492"/>
                  </a:cubicBezTo>
                  <a:lnTo>
                    <a:pt x="24763" y="16492"/>
                  </a:lnTo>
                  <a:cubicBezTo>
                    <a:pt x="24714" y="16495"/>
                    <a:pt x="24665" y="16496"/>
                    <a:pt x="24615" y="16496"/>
                  </a:cubicBezTo>
                  <a:cubicBezTo>
                    <a:pt x="19961" y="16496"/>
                    <a:pt x="11103" y="3834"/>
                    <a:pt x="11028" y="3710"/>
                  </a:cubicBezTo>
                  <a:lnTo>
                    <a:pt x="8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7498650" y="3171825"/>
              <a:ext cx="231850" cy="171575"/>
            </a:xfrm>
            <a:custGeom>
              <a:avLst/>
              <a:gdLst/>
              <a:ahLst/>
              <a:cxnLst/>
              <a:rect l="l" t="t" r="r" b="b"/>
              <a:pathLst>
                <a:path w="9274" h="6863" extrusionOk="0">
                  <a:moveTo>
                    <a:pt x="8837" y="1"/>
                  </a:moveTo>
                  <a:cubicBezTo>
                    <a:pt x="8243" y="1"/>
                    <a:pt x="6290" y="1154"/>
                    <a:pt x="4161" y="2818"/>
                  </a:cubicBezTo>
                  <a:cubicBezTo>
                    <a:pt x="1755" y="4672"/>
                    <a:pt x="0" y="6477"/>
                    <a:pt x="276" y="6803"/>
                  </a:cubicBezTo>
                  <a:cubicBezTo>
                    <a:pt x="305" y="6843"/>
                    <a:pt x="359" y="6862"/>
                    <a:pt x="436" y="6862"/>
                  </a:cubicBezTo>
                  <a:cubicBezTo>
                    <a:pt x="1031" y="6862"/>
                    <a:pt x="2984" y="5709"/>
                    <a:pt x="5113" y="4046"/>
                  </a:cubicBezTo>
                  <a:cubicBezTo>
                    <a:pt x="7519" y="2191"/>
                    <a:pt x="9273" y="386"/>
                    <a:pt x="8998" y="61"/>
                  </a:cubicBezTo>
                  <a:cubicBezTo>
                    <a:pt x="8969" y="20"/>
                    <a:pt x="8915" y="1"/>
                    <a:pt x="8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7598275" y="3282600"/>
              <a:ext cx="236850" cy="190625"/>
            </a:xfrm>
            <a:custGeom>
              <a:avLst/>
              <a:gdLst/>
              <a:ahLst/>
              <a:cxnLst/>
              <a:rect l="l" t="t" r="r" b="b"/>
              <a:pathLst>
                <a:path w="9474" h="7625" extrusionOk="0">
                  <a:moveTo>
                    <a:pt x="8096" y="1"/>
                  </a:moveTo>
                  <a:cubicBezTo>
                    <a:pt x="7832" y="1"/>
                    <a:pt x="7566" y="87"/>
                    <a:pt x="7344" y="266"/>
                  </a:cubicBezTo>
                  <a:lnTo>
                    <a:pt x="652" y="5429"/>
                  </a:lnTo>
                  <a:cubicBezTo>
                    <a:pt x="100" y="5830"/>
                    <a:pt x="0" y="6607"/>
                    <a:pt x="426" y="7159"/>
                  </a:cubicBezTo>
                  <a:cubicBezTo>
                    <a:pt x="658" y="7463"/>
                    <a:pt x="1016" y="7625"/>
                    <a:pt x="1383" y="7625"/>
                  </a:cubicBezTo>
                  <a:cubicBezTo>
                    <a:pt x="1650" y="7625"/>
                    <a:pt x="1923" y="7539"/>
                    <a:pt x="2156" y="7359"/>
                  </a:cubicBezTo>
                  <a:lnTo>
                    <a:pt x="8822" y="2196"/>
                  </a:lnTo>
                  <a:cubicBezTo>
                    <a:pt x="9374" y="1795"/>
                    <a:pt x="9474" y="1018"/>
                    <a:pt x="9048" y="467"/>
                  </a:cubicBezTo>
                  <a:cubicBezTo>
                    <a:pt x="8816" y="162"/>
                    <a:pt x="8458" y="1"/>
                    <a:pt x="8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7847650" y="3778700"/>
              <a:ext cx="688000" cy="561350"/>
            </a:xfrm>
            <a:custGeom>
              <a:avLst/>
              <a:gdLst/>
              <a:ahLst/>
              <a:cxnLst/>
              <a:rect l="l" t="t" r="r" b="b"/>
              <a:pathLst>
                <a:path w="27520" h="22454" extrusionOk="0">
                  <a:moveTo>
                    <a:pt x="23376" y="1"/>
                  </a:moveTo>
                  <a:cubicBezTo>
                    <a:pt x="22986" y="1"/>
                    <a:pt x="22571" y="145"/>
                    <a:pt x="22131" y="473"/>
                  </a:cubicBezTo>
                  <a:cubicBezTo>
                    <a:pt x="21354" y="1024"/>
                    <a:pt x="20903" y="1926"/>
                    <a:pt x="20376" y="2728"/>
                  </a:cubicBezTo>
                  <a:cubicBezTo>
                    <a:pt x="18722" y="5310"/>
                    <a:pt x="16015" y="7214"/>
                    <a:pt x="13008" y="7891"/>
                  </a:cubicBezTo>
                  <a:cubicBezTo>
                    <a:pt x="10652" y="8417"/>
                    <a:pt x="8196" y="8217"/>
                    <a:pt x="5765" y="8442"/>
                  </a:cubicBezTo>
                  <a:cubicBezTo>
                    <a:pt x="4762" y="8543"/>
                    <a:pt x="3709" y="8743"/>
                    <a:pt x="2857" y="9320"/>
                  </a:cubicBezTo>
                  <a:cubicBezTo>
                    <a:pt x="0" y="11250"/>
                    <a:pt x="1554" y="15084"/>
                    <a:pt x="3183" y="17189"/>
                  </a:cubicBezTo>
                  <a:cubicBezTo>
                    <a:pt x="5860" y="20641"/>
                    <a:pt x="9876" y="22454"/>
                    <a:pt x="13937" y="22454"/>
                  </a:cubicBezTo>
                  <a:cubicBezTo>
                    <a:pt x="16836" y="22454"/>
                    <a:pt x="19757" y="21531"/>
                    <a:pt x="22231" y="19620"/>
                  </a:cubicBezTo>
                  <a:cubicBezTo>
                    <a:pt x="25489" y="17089"/>
                    <a:pt x="27444" y="13154"/>
                    <a:pt x="27494" y="9019"/>
                  </a:cubicBezTo>
                  <a:cubicBezTo>
                    <a:pt x="27519" y="7490"/>
                    <a:pt x="26592" y="2277"/>
                    <a:pt x="24687" y="573"/>
                  </a:cubicBezTo>
                  <a:cubicBezTo>
                    <a:pt x="24288" y="215"/>
                    <a:pt x="23851" y="1"/>
                    <a:pt x="23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994250" y="4104400"/>
              <a:ext cx="55800" cy="5580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251" y="1"/>
                  </a:moveTo>
                  <a:lnTo>
                    <a:pt x="728" y="853"/>
                  </a:lnTo>
                  <a:cubicBezTo>
                    <a:pt x="652" y="978"/>
                    <a:pt x="627" y="1129"/>
                    <a:pt x="678" y="1254"/>
                  </a:cubicBezTo>
                  <a:lnTo>
                    <a:pt x="1" y="1981"/>
                  </a:lnTo>
                  <a:lnTo>
                    <a:pt x="903" y="1505"/>
                  </a:lnTo>
                  <a:cubicBezTo>
                    <a:pt x="961" y="1519"/>
                    <a:pt x="1027" y="1534"/>
                    <a:pt x="1092" y="1534"/>
                  </a:cubicBezTo>
                  <a:cubicBezTo>
                    <a:pt x="1140" y="1534"/>
                    <a:pt x="1187" y="1526"/>
                    <a:pt x="1229" y="1505"/>
                  </a:cubicBezTo>
                  <a:lnTo>
                    <a:pt x="1981" y="2232"/>
                  </a:lnTo>
                  <a:lnTo>
                    <a:pt x="1480" y="1304"/>
                  </a:lnTo>
                  <a:cubicBezTo>
                    <a:pt x="1527" y="1210"/>
                    <a:pt x="1552" y="1115"/>
                    <a:pt x="1533" y="999"/>
                  </a:cubicBezTo>
                  <a:lnTo>
                    <a:pt x="1533" y="999"/>
                  </a:lnTo>
                  <a:lnTo>
                    <a:pt x="2231" y="252"/>
                  </a:lnTo>
                  <a:lnTo>
                    <a:pt x="2231" y="252"/>
                  </a:lnTo>
                  <a:lnTo>
                    <a:pt x="1329" y="728"/>
                  </a:lnTo>
                  <a:cubicBezTo>
                    <a:pt x="1266" y="680"/>
                    <a:pt x="1192" y="663"/>
                    <a:pt x="1115" y="663"/>
                  </a:cubicBezTo>
                  <a:cubicBezTo>
                    <a:pt x="1070" y="663"/>
                    <a:pt x="1024" y="668"/>
                    <a:pt x="978" y="67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8291875" y="4037375"/>
              <a:ext cx="99650" cy="99650"/>
            </a:xfrm>
            <a:custGeom>
              <a:avLst/>
              <a:gdLst/>
              <a:ahLst/>
              <a:cxnLst/>
              <a:rect l="l" t="t" r="r" b="b"/>
              <a:pathLst>
                <a:path w="3986" h="3986" extrusionOk="0">
                  <a:moveTo>
                    <a:pt x="452" y="0"/>
                  </a:moveTo>
                  <a:lnTo>
                    <a:pt x="1279" y="1529"/>
                  </a:lnTo>
                  <a:lnTo>
                    <a:pt x="1304" y="1529"/>
                  </a:lnTo>
                  <a:cubicBezTo>
                    <a:pt x="1154" y="1730"/>
                    <a:pt x="1129" y="2005"/>
                    <a:pt x="1229" y="2231"/>
                  </a:cubicBezTo>
                  <a:lnTo>
                    <a:pt x="1" y="3534"/>
                  </a:lnTo>
                  <a:lnTo>
                    <a:pt x="1630" y="2682"/>
                  </a:lnTo>
                  <a:cubicBezTo>
                    <a:pt x="1732" y="2726"/>
                    <a:pt x="1842" y="2752"/>
                    <a:pt x="1956" y="2752"/>
                  </a:cubicBezTo>
                  <a:cubicBezTo>
                    <a:pt x="2038" y="2752"/>
                    <a:pt x="2122" y="2739"/>
                    <a:pt x="2206" y="2707"/>
                  </a:cubicBezTo>
                  <a:lnTo>
                    <a:pt x="2206" y="2732"/>
                  </a:lnTo>
                  <a:lnTo>
                    <a:pt x="3535" y="3985"/>
                  </a:lnTo>
                  <a:lnTo>
                    <a:pt x="3535" y="3985"/>
                  </a:lnTo>
                  <a:lnTo>
                    <a:pt x="2632" y="2356"/>
                  </a:lnTo>
                  <a:cubicBezTo>
                    <a:pt x="2733" y="2181"/>
                    <a:pt x="2758" y="1955"/>
                    <a:pt x="2707" y="1780"/>
                  </a:cubicBezTo>
                  <a:lnTo>
                    <a:pt x="2733" y="1780"/>
                  </a:lnTo>
                  <a:lnTo>
                    <a:pt x="3986" y="451"/>
                  </a:lnTo>
                  <a:lnTo>
                    <a:pt x="3986" y="451"/>
                  </a:lnTo>
                  <a:lnTo>
                    <a:pt x="2382" y="1304"/>
                  </a:lnTo>
                  <a:cubicBezTo>
                    <a:pt x="2245" y="1218"/>
                    <a:pt x="2096" y="1179"/>
                    <a:pt x="1943" y="1179"/>
                  </a:cubicBezTo>
                  <a:cubicBezTo>
                    <a:pt x="1873" y="1179"/>
                    <a:pt x="1801" y="1187"/>
                    <a:pt x="1730" y="1203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063800" y="4066825"/>
              <a:ext cx="35750" cy="27575"/>
            </a:xfrm>
            <a:custGeom>
              <a:avLst/>
              <a:gdLst/>
              <a:ahLst/>
              <a:cxnLst/>
              <a:rect l="l" t="t" r="r" b="b"/>
              <a:pathLst>
                <a:path w="1430" h="1103" extrusionOk="0">
                  <a:moveTo>
                    <a:pt x="703" y="0"/>
                  </a:moveTo>
                  <a:cubicBezTo>
                    <a:pt x="1" y="0"/>
                    <a:pt x="1" y="1103"/>
                    <a:pt x="703" y="1103"/>
                  </a:cubicBezTo>
                  <a:cubicBezTo>
                    <a:pt x="1429" y="1103"/>
                    <a:pt x="1429" y="0"/>
                    <a:pt x="703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8128350" y="4150150"/>
              <a:ext cx="36350" cy="28225"/>
            </a:xfrm>
            <a:custGeom>
              <a:avLst/>
              <a:gdLst/>
              <a:ahLst/>
              <a:cxnLst/>
              <a:rect l="l" t="t" r="r" b="b"/>
              <a:pathLst>
                <a:path w="1454" h="1129" extrusionOk="0">
                  <a:moveTo>
                    <a:pt x="727" y="1"/>
                  </a:moveTo>
                  <a:cubicBezTo>
                    <a:pt x="0" y="1"/>
                    <a:pt x="0" y="1128"/>
                    <a:pt x="727" y="1128"/>
                  </a:cubicBezTo>
                  <a:cubicBezTo>
                    <a:pt x="1454" y="1128"/>
                    <a:pt x="1454" y="1"/>
                    <a:pt x="727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8075075" y="4229100"/>
              <a:ext cx="18200" cy="14425"/>
            </a:xfrm>
            <a:custGeom>
              <a:avLst/>
              <a:gdLst/>
              <a:ahLst/>
              <a:cxnLst/>
              <a:rect l="l" t="t" r="r" b="b"/>
              <a:pathLst>
                <a:path w="728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28" y="577"/>
                    <a:pt x="728" y="0"/>
                    <a:pt x="352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8294375" y="4217200"/>
              <a:ext cx="17575" cy="14425"/>
            </a:xfrm>
            <a:custGeom>
              <a:avLst/>
              <a:gdLst/>
              <a:ahLst/>
              <a:cxnLst/>
              <a:rect l="l" t="t" r="r" b="b"/>
              <a:pathLst>
                <a:path w="703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03" y="577"/>
                    <a:pt x="703" y="0"/>
                    <a:pt x="352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8193500" y="4066825"/>
              <a:ext cx="18200" cy="13800"/>
            </a:xfrm>
            <a:custGeom>
              <a:avLst/>
              <a:gdLst/>
              <a:ahLst/>
              <a:cxnLst/>
              <a:rect l="l" t="t" r="r" b="b"/>
              <a:pathLst>
                <a:path w="728" h="552" extrusionOk="0">
                  <a:moveTo>
                    <a:pt x="352" y="0"/>
                  </a:moveTo>
                  <a:cubicBezTo>
                    <a:pt x="1" y="0"/>
                    <a:pt x="1" y="552"/>
                    <a:pt x="352" y="552"/>
                  </a:cubicBezTo>
                  <a:cubicBezTo>
                    <a:pt x="728" y="552"/>
                    <a:pt x="728" y="0"/>
                    <a:pt x="352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8240500" y="4116950"/>
              <a:ext cx="17575" cy="14425"/>
            </a:xfrm>
            <a:custGeom>
              <a:avLst/>
              <a:gdLst/>
              <a:ahLst/>
              <a:cxnLst/>
              <a:rect l="l" t="t" r="r" b="b"/>
              <a:pathLst>
                <a:path w="703" h="577" extrusionOk="0">
                  <a:moveTo>
                    <a:pt x="351" y="0"/>
                  </a:moveTo>
                  <a:cubicBezTo>
                    <a:pt x="1" y="0"/>
                    <a:pt x="1" y="577"/>
                    <a:pt x="351" y="577"/>
                  </a:cubicBezTo>
                  <a:cubicBezTo>
                    <a:pt x="702" y="577"/>
                    <a:pt x="702" y="0"/>
                    <a:pt x="35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8426600" y="3980975"/>
              <a:ext cx="18175" cy="14450"/>
            </a:xfrm>
            <a:custGeom>
              <a:avLst/>
              <a:gdLst/>
              <a:ahLst/>
              <a:cxnLst/>
              <a:rect l="l" t="t" r="r" b="b"/>
              <a:pathLst>
                <a:path w="727" h="578" extrusionOk="0">
                  <a:moveTo>
                    <a:pt x="351" y="1"/>
                  </a:moveTo>
                  <a:cubicBezTo>
                    <a:pt x="0" y="1"/>
                    <a:pt x="0" y="577"/>
                    <a:pt x="351" y="577"/>
                  </a:cubicBezTo>
                  <a:cubicBezTo>
                    <a:pt x="727" y="577"/>
                    <a:pt x="727" y="1"/>
                    <a:pt x="35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391500" y="3976600"/>
              <a:ext cx="18200" cy="14425"/>
            </a:xfrm>
            <a:custGeom>
              <a:avLst/>
              <a:gdLst/>
              <a:ahLst/>
              <a:cxnLst/>
              <a:rect l="l" t="t" r="r" b="b"/>
              <a:pathLst>
                <a:path w="728" h="577" extrusionOk="0">
                  <a:moveTo>
                    <a:pt x="352" y="0"/>
                  </a:moveTo>
                  <a:cubicBezTo>
                    <a:pt x="1" y="0"/>
                    <a:pt x="1" y="577"/>
                    <a:pt x="352" y="577"/>
                  </a:cubicBezTo>
                  <a:cubicBezTo>
                    <a:pt x="727" y="577"/>
                    <a:pt x="727" y="0"/>
                    <a:pt x="352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8414675" y="3864425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77" y="1"/>
                  </a:moveTo>
                  <a:cubicBezTo>
                    <a:pt x="1" y="1"/>
                    <a:pt x="1" y="552"/>
                    <a:pt x="377" y="552"/>
                  </a:cubicBezTo>
                  <a:cubicBezTo>
                    <a:pt x="728" y="552"/>
                    <a:pt x="728" y="1"/>
                    <a:pt x="377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8296900" y="3986625"/>
              <a:ext cx="18175" cy="14425"/>
            </a:xfrm>
            <a:custGeom>
              <a:avLst/>
              <a:gdLst/>
              <a:ahLst/>
              <a:cxnLst/>
              <a:rect l="l" t="t" r="r" b="b"/>
              <a:pathLst>
                <a:path w="727" h="577" extrusionOk="0">
                  <a:moveTo>
                    <a:pt x="351" y="0"/>
                  </a:moveTo>
                  <a:cubicBezTo>
                    <a:pt x="0" y="0"/>
                    <a:pt x="0" y="577"/>
                    <a:pt x="351" y="577"/>
                  </a:cubicBezTo>
                  <a:cubicBezTo>
                    <a:pt x="727" y="577"/>
                    <a:pt x="727" y="0"/>
                    <a:pt x="35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8437250" y="4106925"/>
              <a:ext cx="17550" cy="13800"/>
            </a:xfrm>
            <a:custGeom>
              <a:avLst/>
              <a:gdLst/>
              <a:ahLst/>
              <a:cxnLst/>
              <a:rect l="l" t="t" r="r" b="b"/>
              <a:pathLst>
                <a:path w="702" h="552" extrusionOk="0">
                  <a:moveTo>
                    <a:pt x="351" y="0"/>
                  </a:moveTo>
                  <a:cubicBezTo>
                    <a:pt x="0" y="0"/>
                    <a:pt x="0" y="552"/>
                    <a:pt x="351" y="552"/>
                  </a:cubicBezTo>
                  <a:cubicBezTo>
                    <a:pt x="702" y="552"/>
                    <a:pt x="702" y="0"/>
                    <a:pt x="35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8322575" y="4203400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52" y="1"/>
                  </a:moveTo>
                  <a:cubicBezTo>
                    <a:pt x="1" y="1"/>
                    <a:pt x="1" y="552"/>
                    <a:pt x="352" y="552"/>
                  </a:cubicBezTo>
                  <a:cubicBezTo>
                    <a:pt x="728" y="552"/>
                    <a:pt x="728" y="1"/>
                    <a:pt x="352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8164675" y="4222825"/>
              <a:ext cx="18200" cy="14450"/>
            </a:xfrm>
            <a:custGeom>
              <a:avLst/>
              <a:gdLst/>
              <a:ahLst/>
              <a:cxnLst/>
              <a:rect l="l" t="t" r="r" b="b"/>
              <a:pathLst>
                <a:path w="728" h="578" extrusionOk="0">
                  <a:moveTo>
                    <a:pt x="352" y="1"/>
                  </a:moveTo>
                  <a:cubicBezTo>
                    <a:pt x="1" y="1"/>
                    <a:pt x="1" y="577"/>
                    <a:pt x="352" y="577"/>
                  </a:cubicBezTo>
                  <a:cubicBezTo>
                    <a:pt x="728" y="577"/>
                    <a:pt x="728" y="1"/>
                    <a:pt x="352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8277475" y="4002275"/>
              <a:ext cx="17550" cy="13825"/>
            </a:xfrm>
            <a:custGeom>
              <a:avLst/>
              <a:gdLst/>
              <a:ahLst/>
              <a:cxnLst/>
              <a:rect l="l" t="t" r="r" b="b"/>
              <a:pathLst>
                <a:path w="702" h="553" extrusionOk="0">
                  <a:moveTo>
                    <a:pt x="351" y="1"/>
                  </a:moveTo>
                  <a:cubicBezTo>
                    <a:pt x="0" y="1"/>
                    <a:pt x="0" y="552"/>
                    <a:pt x="351" y="552"/>
                  </a:cubicBezTo>
                  <a:cubicBezTo>
                    <a:pt x="702" y="552"/>
                    <a:pt x="702" y="1"/>
                    <a:pt x="35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7930350" y="4041750"/>
              <a:ext cx="17575" cy="14450"/>
            </a:xfrm>
            <a:custGeom>
              <a:avLst/>
              <a:gdLst/>
              <a:ahLst/>
              <a:cxnLst/>
              <a:rect l="l" t="t" r="r" b="b"/>
              <a:pathLst>
                <a:path w="703" h="578" extrusionOk="0">
                  <a:moveTo>
                    <a:pt x="351" y="1"/>
                  </a:moveTo>
                  <a:cubicBezTo>
                    <a:pt x="0" y="1"/>
                    <a:pt x="0" y="577"/>
                    <a:pt x="351" y="577"/>
                  </a:cubicBezTo>
                  <a:cubicBezTo>
                    <a:pt x="702" y="577"/>
                    <a:pt x="702" y="1"/>
                    <a:pt x="35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8347025" y="3908925"/>
              <a:ext cx="18200" cy="13800"/>
            </a:xfrm>
            <a:custGeom>
              <a:avLst/>
              <a:gdLst/>
              <a:ahLst/>
              <a:cxnLst/>
              <a:rect l="l" t="t" r="r" b="b"/>
              <a:pathLst>
                <a:path w="728" h="552" extrusionOk="0">
                  <a:moveTo>
                    <a:pt x="351" y="0"/>
                  </a:moveTo>
                  <a:cubicBezTo>
                    <a:pt x="0" y="0"/>
                    <a:pt x="0" y="552"/>
                    <a:pt x="351" y="552"/>
                  </a:cubicBezTo>
                  <a:cubicBezTo>
                    <a:pt x="727" y="552"/>
                    <a:pt x="727" y="0"/>
                    <a:pt x="35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8203525" y="4263550"/>
              <a:ext cx="18200" cy="13825"/>
            </a:xfrm>
            <a:custGeom>
              <a:avLst/>
              <a:gdLst/>
              <a:ahLst/>
              <a:cxnLst/>
              <a:rect l="l" t="t" r="r" b="b"/>
              <a:pathLst>
                <a:path w="728" h="553" extrusionOk="0">
                  <a:moveTo>
                    <a:pt x="377" y="1"/>
                  </a:moveTo>
                  <a:cubicBezTo>
                    <a:pt x="1" y="1"/>
                    <a:pt x="1" y="552"/>
                    <a:pt x="377" y="552"/>
                  </a:cubicBezTo>
                  <a:cubicBezTo>
                    <a:pt x="728" y="552"/>
                    <a:pt x="728" y="1"/>
                    <a:pt x="377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8108650" y="3643100"/>
              <a:ext cx="166225" cy="24100"/>
            </a:xfrm>
            <a:custGeom>
              <a:avLst/>
              <a:gdLst/>
              <a:ahLst/>
              <a:cxnLst/>
              <a:rect l="l" t="t" r="r" b="b"/>
              <a:pathLst>
                <a:path w="6649" h="964" extrusionOk="0">
                  <a:moveTo>
                    <a:pt x="4013" y="0"/>
                  </a:moveTo>
                  <a:cubicBezTo>
                    <a:pt x="2745" y="0"/>
                    <a:pt x="1464" y="278"/>
                    <a:pt x="212" y="583"/>
                  </a:cubicBezTo>
                  <a:cubicBezTo>
                    <a:pt x="0" y="630"/>
                    <a:pt x="75" y="964"/>
                    <a:pt x="292" y="964"/>
                  </a:cubicBezTo>
                  <a:cubicBezTo>
                    <a:pt x="307" y="964"/>
                    <a:pt x="322" y="962"/>
                    <a:pt x="337" y="959"/>
                  </a:cubicBezTo>
                  <a:cubicBezTo>
                    <a:pt x="1551" y="667"/>
                    <a:pt x="2784" y="394"/>
                    <a:pt x="4013" y="394"/>
                  </a:cubicBezTo>
                  <a:cubicBezTo>
                    <a:pt x="4788" y="394"/>
                    <a:pt x="5561" y="503"/>
                    <a:pt x="6327" y="784"/>
                  </a:cubicBezTo>
                  <a:cubicBezTo>
                    <a:pt x="6356" y="795"/>
                    <a:pt x="6383" y="801"/>
                    <a:pt x="6408" y="801"/>
                  </a:cubicBezTo>
                  <a:cubicBezTo>
                    <a:pt x="6596" y="801"/>
                    <a:pt x="6649" y="496"/>
                    <a:pt x="6427" y="408"/>
                  </a:cubicBezTo>
                  <a:cubicBezTo>
                    <a:pt x="5635" y="114"/>
                    <a:pt x="4826" y="0"/>
                    <a:pt x="4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8290625" y="3658300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extrusionOk="0">
                  <a:moveTo>
                    <a:pt x="251" y="0"/>
                  </a:moveTo>
                  <a:cubicBezTo>
                    <a:pt x="1" y="0"/>
                    <a:pt x="1" y="376"/>
                    <a:pt x="251" y="376"/>
                  </a:cubicBezTo>
                  <a:cubicBezTo>
                    <a:pt x="502" y="376"/>
                    <a:pt x="502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8304925" y="3663675"/>
              <a:ext cx="33325" cy="18875"/>
            </a:xfrm>
            <a:custGeom>
              <a:avLst/>
              <a:gdLst/>
              <a:ahLst/>
              <a:cxnLst/>
              <a:rect l="l" t="t" r="r" b="b"/>
              <a:pathLst>
                <a:path w="1333" h="755" extrusionOk="0">
                  <a:moveTo>
                    <a:pt x="267" y="1"/>
                  </a:moveTo>
                  <a:cubicBezTo>
                    <a:pt x="65" y="1"/>
                    <a:pt x="0" y="318"/>
                    <a:pt x="206" y="387"/>
                  </a:cubicBezTo>
                  <a:cubicBezTo>
                    <a:pt x="481" y="512"/>
                    <a:pt x="757" y="612"/>
                    <a:pt x="1033" y="738"/>
                  </a:cubicBezTo>
                  <a:cubicBezTo>
                    <a:pt x="1059" y="749"/>
                    <a:pt x="1083" y="754"/>
                    <a:pt x="1106" y="754"/>
                  </a:cubicBezTo>
                  <a:cubicBezTo>
                    <a:pt x="1277" y="754"/>
                    <a:pt x="1332" y="450"/>
                    <a:pt x="1133" y="362"/>
                  </a:cubicBezTo>
                  <a:cubicBezTo>
                    <a:pt x="857" y="236"/>
                    <a:pt x="581" y="136"/>
                    <a:pt x="331" y="11"/>
                  </a:cubicBezTo>
                  <a:cubicBezTo>
                    <a:pt x="308" y="4"/>
                    <a:pt x="287" y="1"/>
                    <a:pt x="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8345775" y="3684600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1"/>
                  </a:moveTo>
                  <a:cubicBezTo>
                    <a:pt x="0" y="1"/>
                    <a:pt x="0" y="402"/>
                    <a:pt x="251" y="402"/>
                  </a:cubicBezTo>
                  <a:cubicBezTo>
                    <a:pt x="501" y="402"/>
                    <a:pt x="501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7742125" y="3507150"/>
              <a:ext cx="110200" cy="149875"/>
            </a:xfrm>
            <a:custGeom>
              <a:avLst/>
              <a:gdLst/>
              <a:ahLst/>
              <a:cxnLst/>
              <a:rect l="l" t="t" r="r" b="b"/>
              <a:pathLst>
                <a:path w="4408" h="5995" extrusionOk="0">
                  <a:moveTo>
                    <a:pt x="284" y="0"/>
                  </a:moveTo>
                  <a:cubicBezTo>
                    <a:pt x="135" y="0"/>
                    <a:pt x="0" y="196"/>
                    <a:pt x="136" y="332"/>
                  </a:cubicBezTo>
                  <a:cubicBezTo>
                    <a:pt x="1715" y="1986"/>
                    <a:pt x="2993" y="3841"/>
                    <a:pt x="3996" y="5896"/>
                  </a:cubicBezTo>
                  <a:cubicBezTo>
                    <a:pt x="4027" y="5966"/>
                    <a:pt x="4082" y="5995"/>
                    <a:pt x="4139" y="5995"/>
                  </a:cubicBezTo>
                  <a:cubicBezTo>
                    <a:pt x="4268" y="5995"/>
                    <a:pt x="4408" y="5851"/>
                    <a:pt x="4321" y="5695"/>
                  </a:cubicBezTo>
                  <a:cubicBezTo>
                    <a:pt x="3319" y="3615"/>
                    <a:pt x="2016" y="1735"/>
                    <a:pt x="412" y="56"/>
                  </a:cubicBezTo>
                  <a:cubicBezTo>
                    <a:pt x="372" y="17"/>
                    <a:pt x="327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7863925" y="3693375"/>
              <a:ext cx="13200" cy="10050"/>
            </a:xfrm>
            <a:custGeom>
              <a:avLst/>
              <a:gdLst/>
              <a:ahLst/>
              <a:cxnLst/>
              <a:rect l="l" t="t" r="r" b="b"/>
              <a:pathLst>
                <a:path w="528" h="402" extrusionOk="0">
                  <a:moveTo>
                    <a:pt x="276" y="1"/>
                  </a:moveTo>
                  <a:cubicBezTo>
                    <a:pt x="1" y="1"/>
                    <a:pt x="1" y="402"/>
                    <a:pt x="276" y="402"/>
                  </a:cubicBezTo>
                  <a:cubicBezTo>
                    <a:pt x="527" y="402"/>
                    <a:pt x="527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7867700" y="3708100"/>
              <a:ext cx="11925" cy="38250"/>
            </a:xfrm>
            <a:custGeom>
              <a:avLst/>
              <a:gdLst/>
              <a:ahLst/>
              <a:cxnLst/>
              <a:rect l="l" t="t" r="r" b="b"/>
              <a:pathLst>
                <a:path w="477" h="1530" extrusionOk="0">
                  <a:moveTo>
                    <a:pt x="285" y="1"/>
                  </a:moveTo>
                  <a:cubicBezTo>
                    <a:pt x="188" y="1"/>
                    <a:pt x="88" y="63"/>
                    <a:pt x="75" y="189"/>
                  </a:cubicBezTo>
                  <a:cubicBezTo>
                    <a:pt x="50" y="565"/>
                    <a:pt x="25" y="966"/>
                    <a:pt x="0" y="1342"/>
                  </a:cubicBezTo>
                  <a:cubicBezTo>
                    <a:pt x="0" y="1467"/>
                    <a:pt x="94" y="1530"/>
                    <a:pt x="191" y="1530"/>
                  </a:cubicBezTo>
                  <a:cubicBezTo>
                    <a:pt x="288" y="1530"/>
                    <a:pt x="389" y="1467"/>
                    <a:pt x="401" y="1342"/>
                  </a:cubicBezTo>
                  <a:cubicBezTo>
                    <a:pt x="426" y="966"/>
                    <a:pt x="451" y="565"/>
                    <a:pt x="476" y="189"/>
                  </a:cubicBezTo>
                  <a:cubicBezTo>
                    <a:pt x="476" y="63"/>
                    <a:pt x="382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7866450" y="3767950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0"/>
                  </a:moveTo>
                  <a:cubicBezTo>
                    <a:pt x="0" y="0"/>
                    <a:pt x="0" y="401"/>
                    <a:pt x="251" y="401"/>
                  </a:cubicBezTo>
                  <a:cubicBezTo>
                    <a:pt x="501" y="401"/>
                    <a:pt x="501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7965025" y="4317400"/>
              <a:ext cx="91075" cy="48350"/>
            </a:xfrm>
            <a:custGeom>
              <a:avLst/>
              <a:gdLst/>
              <a:ahLst/>
              <a:cxnLst/>
              <a:rect l="l" t="t" r="r" b="b"/>
              <a:pathLst>
                <a:path w="3643" h="1934" extrusionOk="0">
                  <a:moveTo>
                    <a:pt x="296" y="1"/>
                  </a:moveTo>
                  <a:cubicBezTo>
                    <a:pt x="117" y="1"/>
                    <a:pt x="0" y="271"/>
                    <a:pt x="192" y="378"/>
                  </a:cubicBezTo>
                  <a:cubicBezTo>
                    <a:pt x="1195" y="930"/>
                    <a:pt x="2222" y="1431"/>
                    <a:pt x="3250" y="1907"/>
                  </a:cubicBezTo>
                  <a:cubicBezTo>
                    <a:pt x="3284" y="1926"/>
                    <a:pt x="3316" y="1934"/>
                    <a:pt x="3348" y="1934"/>
                  </a:cubicBezTo>
                  <a:cubicBezTo>
                    <a:pt x="3526" y="1934"/>
                    <a:pt x="3643" y="1667"/>
                    <a:pt x="3451" y="1581"/>
                  </a:cubicBezTo>
                  <a:cubicBezTo>
                    <a:pt x="2423" y="1105"/>
                    <a:pt x="1395" y="579"/>
                    <a:pt x="393" y="27"/>
                  </a:cubicBezTo>
                  <a:cubicBezTo>
                    <a:pt x="360" y="9"/>
                    <a:pt x="327" y="1"/>
                    <a:pt x="2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8084475" y="4368200"/>
              <a:ext cx="12575" cy="9425"/>
            </a:xfrm>
            <a:custGeom>
              <a:avLst/>
              <a:gdLst/>
              <a:ahLst/>
              <a:cxnLst/>
              <a:rect l="l" t="t" r="r" b="b"/>
              <a:pathLst>
                <a:path w="503" h="377" extrusionOk="0">
                  <a:moveTo>
                    <a:pt x="252" y="0"/>
                  </a:moveTo>
                  <a:cubicBezTo>
                    <a:pt x="1" y="0"/>
                    <a:pt x="1" y="376"/>
                    <a:pt x="252" y="376"/>
                  </a:cubicBezTo>
                  <a:cubicBezTo>
                    <a:pt x="502" y="376"/>
                    <a:pt x="502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8100150" y="4370075"/>
              <a:ext cx="12550" cy="9425"/>
            </a:xfrm>
            <a:custGeom>
              <a:avLst/>
              <a:gdLst/>
              <a:ahLst/>
              <a:cxnLst/>
              <a:rect l="l" t="t" r="r" b="b"/>
              <a:pathLst>
                <a:path w="502" h="377" extrusionOk="0">
                  <a:moveTo>
                    <a:pt x="251" y="1"/>
                  </a:moveTo>
                  <a:cubicBezTo>
                    <a:pt x="0" y="1"/>
                    <a:pt x="0" y="377"/>
                    <a:pt x="251" y="377"/>
                  </a:cubicBezTo>
                  <a:cubicBezTo>
                    <a:pt x="502" y="377"/>
                    <a:pt x="502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8586375" y="4192750"/>
              <a:ext cx="16925" cy="17575"/>
            </a:xfrm>
            <a:custGeom>
              <a:avLst/>
              <a:gdLst/>
              <a:ahLst/>
              <a:cxnLst/>
              <a:rect l="l" t="t" r="r" b="b"/>
              <a:pathLst>
                <a:path w="677" h="703" extrusionOk="0">
                  <a:moveTo>
                    <a:pt x="326" y="1"/>
                  </a:moveTo>
                  <a:cubicBezTo>
                    <a:pt x="251" y="1"/>
                    <a:pt x="151" y="51"/>
                    <a:pt x="100" y="101"/>
                  </a:cubicBezTo>
                  <a:cubicBezTo>
                    <a:pt x="25" y="176"/>
                    <a:pt x="0" y="251"/>
                    <a:pt x="0" y="352"/>
                  </a:cubicBezTo>
                  <a:cubicBezTo>
                    <a:pt x="0" y="527"/>
                    <a:pt x="151" y="703"/>
                    <a:pt x="326" y="703"/>
                  </a:cubicBezTo>
                  <a:cubicBezTo>
                    <a:pt x="426" y="703"/>
                    <a:pt x="527" y="652"/>
                    <a:pt x="577" y="602"/>
                  </a:cubicBezTo>
                  <a:cubicBezTo>
                    <a:pt x="652" y="527"/>
                    <a:pt x="677" y="427"/>
                    <a:pt x="677" y="352"/>
                  </a:cubicBezTo>
                  <a:cubicBezTo>
                    <a:pt x="677" y="151"/>
                    <a:pt x="527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8601625" y="4018725"/>
              <a:ext cx="41150" cy="158075"/>
            </a:xfrm>
            <a:custGeom>
              <a:avLst/>
              <a:gdLst/>
              <a:ahLst/>
              <a:cxnLst/>
              <a:rect l="l" t="t" r="r" b="b"/>
              <a:pathLst>
                <a:path w="1646" h="6323" extrusionOk="0">
                  <a:moveTo>
                    <a:pt x="1430" y="1"/>
                  </a:moveTo>
                  <a:cubicBezTo>
                    <a:pt x="1345" y="1"/>
                    <a:pt x="1257" y="57"/>
                    <a:pt x="1245" y="170"/>
                  </a:cubicBezTo>
                  <a:cubicBezTo>
                    <a:pt x="1019" y="2275"/>
                    <a:pt x="618" y="4205"/>
                    <a:pt x="17" y="6235"/>
                  </a:cubicBezTo>
                  <a:cubicBezTo>
                    <a:pt x="0" y="6284"/>
                    <a:pt x="48" y="6322"/>
                    <a:pt x="97" y="6322"/>
                  </a:cubicBezTo>
                  <a:cubicBezTo>
                    <a:pt x="123" y="6322"/>
                    <a:pt x="150" y="6311"/>
                    <a:pt x="167" y="6285"/>
                  </a:cubicBezTo>
                  <a:cubicBezTo>
                    <a:pt x="1120" y="4456"/>
                    <a:pt x="1646" y="2250"/>
                    <a:pt x="1596" y="170"/>
                  </a:cubicBezTo>
                  <a:cubicBezTo>
                    <a:pt x="1596" y="57"/>
                    <a:pt x="1514" y="1"/>
                    <a:pt x="1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8632100" y="3987000"/>
              <a:ext cx="11925" cy="12425"/>
            </a:xfrm>
            <a:custGeom>
              <a:avLst/>
              <a:gdLst/>
              <a:ahLst/>
              <a:cxnLst/>
              <a:rect l="l" t="t" r="r" b="b"/>
              <a:pathLst>
                <a:path w="477" h="497" extrusionOk="0">
                  <a:moveTo>
                    <a:pt x="261" y="0"/>
                  </a:moveTo>
                  <a:cubicBezTo>
                    <a:pt x="224" y="0"/>
                    <a:pt x="185" y="13"/>
                    <a:pt x="151" y="35"/>
                  </a:cubicBezTo>
                  <a:cubicBezTo>
                    <a:pt x="101" y="60"/>
                    <a:pt x="76" y="110"/>
                    <a:pt x="51" y="161"/>
                  </a:cubicBezTo>
                  <a:cubicBezTo>
                    <a:pt x="1" y="236"/>
                    <a:pt x="1" y="311"/>
                    <a:pt x="51" y="386"/>
                  </a:cubicBezTo>
                  <a:cubicBezTo>
                    <a:pt x="76" y="436"/>
                    <a:pt x="151" y="486"/>
                    <a:pt x="201" y="486"/>
                  </a:cubicBezTo>
                  <a:cubicBezTo>
                    <a:pt x="221" y="493"/>
                    <a:pt x="242" y="496"/>
                    <a:pt x="261" y="496"/>
                  </a:cubicBezTo>
                  <a:cubicBezTo>
                    <a:pt x="315" y="496"/>
                    <a:pt x="365" y="473"/>
                    <a:pt x="402" y="436"/>
                  </a:cubicBezTo>
                  <a:cubicBezTo>
                    <a:pt x="452" y="386"/>
                    <a:pt x="477" y="286"/>
                    <a:pt x="452" y="211"/>
                  </a:cubicBezTo>
                  <a:cubicBezTo>
                    <a:pt x="452" y="186"/>
                    <a:pt x="452" y="186"/>
                    <a:pt x="452" y="161"/>
                  </a:cubicBezTo>
                  <a:cubicBezTo>
                    <a:pt x="427" y="110"/>
                    <a:pt x="427" y="85"/>
                    <a:pt x="377" y="60"/>
                  </a:cubicBezTo>
                  <a:cubicBezTo>
                    <a:pt x="349" y="19"/>
                    <a:pt x="306" y="0"/>
                    <a:pt x="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8632725" y="3932100"/>
              <a:ext cx="8800" cy="40750"/>
            </a:xfrm>
            <a:custGeom>
              <a:avLst/>
              <a:gdLst/>
              <a:ahLst/>
              <a:cxnLst/>
              <a:rect l="l" t="t" r="r" b="b"/>
              <a:pathLst>
                <a:path w="352" h="1630" extrusionOk="0">
                  <a:moveTo>
                    <a:pt x="176" y="1"/>
                  </a:moveTo>
                  <a:cubicBezTo>
                    <a:pt x="132" y="1"/>
                    <a:pt x="89" y="26"/>
                    <a:pt x="76" y="76"/>
                  </a:cubicBezTo>
                  <a:cubicBezTo>
                    <a:pt x="1" y="327"/>
                    <a:pt x="51" y="577"/>
                    <a:pt x="51" y="828"/>
                  </a:cubicBezTo>
                  <a:cubicBezTo>
                    <a:pt x="51" y="1078"/>
                    <a:pt x="51" y="1304"/>
                    <a:pt x="101" y="1555"/>
                  </a:cubicBezTo>
                  <a:cubicBezTo>
                    <a:pt x="101" y="1605"/>
                    <a:pt x="139" y="1630"/>
                    <a:pt x="179" y="1630"/>
                  </a:cubicBezTo>
                  <a:cubicBezTo>
                    <a:pt x="220" y="1630"/>
                    <a:pt x="264" y="1605"/>
                    <a:pt x="277" y="1555"/>
                  </a:cubicBezTo>
                  <a:cubicBezTo>
                    <a:pt x="327" y="1304"/>
                    <a:pt x="302" y="1078"/>
                    <a:pt x="327" y="828"/>
                  </a:cubicBezTo>
                  <a:cubicBezTo>
                    <a:pt x="327" y="577"/>
                    <a:pt x="352" y="327"/>
                    <a:pt x="277" y="76"/>
                  </a:cubicBezTo>
                  <a:cubicBezTo>
                    <a:pt x="264" y="26"/>
                    <a:pt x="220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7892750" y="4069125"/>
              <a:ext cx="52825" cy="129500"/>
            </a:xfrm>
            <a:custGeom>
              <a:avLst/>
              <a:gdLst/>
              <a:ahLst/>
              <a:cxnLst/>
              <a:rect l="l" t="t" r="r" b="b"/>
              <a:pathLst>
                <a:path w="2113" h="5180" extrusionOk="0">
                  <a:moveTo>
                    <a:pt x="401" y="1"/>
                  </a:moveTo>
                  <a:cubicBezTo>
                    <a:pt x="344" y="1"/>
                    <a:pt x="288" y="25"/>
                    <a:pt x="251" y="84"/>
                  </a:cubicBezTo>
                  <a:cubicBezTo>
                    <a:pt x="1" y="435"/>
                    <a:pt x="26" y="861"/>
                    <a:pt x="76" y="1262"/>
                  </a:cubicBezTo>
                  <a:cubicBezTo>
                    <a:pt x="151" y="1713"/>
                    <a:pt x="276" y="2189"/>
                    <a:pt x="427" y="2615"/>
                  </a:cubicBezTo>
                  <a:cubicBezTo>
                    <a:pt x="702" y="3517"/>
                    <a:pt x="1129" y="4344"/>
                    <a:pt x="1680" y="5096"/>
                  </a:cubicBezTo>
                  <a:cubicBezTo>
                    <a:pt x="1717" y="5155"/>
                    <a:pt x="1773" y="5179"/>
                    <a:pt x="1830" y="5179"/>
                  </a:cubicBezTo>
                  <a:cubicBezTo>
                    <a:pt x="1968" y="5179"/>
                    <a:pt x="2112" y="5037"/>
                    <a:pt x="2006" y="4896"/>
                  </a:cubicBezTo>
                  <a:cubicBezTo>
                    <a:pt x="1530" y="4219"/>
                    <a:pt x="1129" y="3467"/>
                    <a:pt x="853" y="2665"/>
                  </a:cubicBezTo>
                  <a:cubicBezTo>
                    <a:pt x="702" y="2289"/>
                    <a:pt x="602" y="1888"/>
                    <a:pt x="527" y="1462"/>
                  </a:cubicBezTo>
                  <a:cubicBezTo>
                    <a:pt x="452" y="1086"/>
                    <a:pt x="352" y="635"/>
                    <a:pt x="577" y="284"/>
                  </a:cubicBezTo>
                  <a:cubicBezTo>
                    <a:pt x="683" y="142"/>
                    <a:pt x="539" y="1"/>
                    <a:pt x="40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7946650" y="4207175"/>
              <a:ext cx="12550" cy="10050"/>
            </a:xfrm>
            <a:custGeom>
              <a:avLst/>
              <a:gdLst/>
              <a:ahLst/>
              <a:cxnLst/>
              <a:rect l="l" t="t" r="r" b="b"/>
              <a:pathLst>
                <a:path w="502" h="402" extrusionOk="0">
                  <a:moveTo>
                    <a:pt x="251" y="0"/>
                  </a:moveTo>
                  <a:cubicBezTo>
                    <a:pt x="0" y="0"/>
                    <a:pt x="0" y="401"/>
                    <a:pt x="251" y="401"/>
                  </a:cubicBezTo>
                  <a:cubicBezTo>
                    <a:pt x="501" y="401"/>
                    <a:pt x="501" y="0"/>
                    <a:pt x="25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7961050" y="4227850"/>
              <a:ext cx="43875" cy="35225"/>
            </a:xfrm>
            <a:custGeom>
              <a:avLst/>
              <a:gdLst/>
              <a:ahLst/>
              <a:cxnLst/>
              <a:rect l="l" t="t" r="r" b="b"/>
              <a:pathLst>
                <a:path w="1755" h="1409" extrusionOk="0">
                  <a:moveTo>
                    <a:pt x="225" y="0"/>
                  </a:moveTo>
                  <a:cubicBezTo>
                    <a:pt x="193" y="0"/>
                    <a:pt x="159" y="9"/>
                    <a:pt x="126" y="25"/>
                  </a:cubicBezTo>
                  <a:cubicBezTo>
                    <a:pt x="26" y="76"/>
                    <a:pt x="1" y="201"/>
                    <a:pt x="51" y="301"/>
                  </a:cubicBezTo>
                  <a:cubicBezTo>
                    <a:pt x="402" y="802"/>
                    <a:pt x="903" y="1203"/>
                    <a:pt x="1479" y="1404"/>
                  </a:cubicBezTo>
                  <a:cubicBezTo>
                    <a:pt x="1492" y="1407"/>
                    <a:pt x="1506" y="1409"/>
                    <a:pt x="1520" y="1409"/>
                  </a:cubicBezTo>
                  <a:cubicBezTo>
                    <a:pt x="1611" y="1409"/>
                    <a:pt x="1708" y="1341"/>
                    <a:pt x="1730" y="1253"/>
                  </a:cubicBezTo>
                  <a:cubicBezTo>
                    <a:pt x="1755" y="1153"/>
                    <a:pt x="1680" y="1053"/>
                    <a:pt x="1579" y="1003"/>
                  </a:cubicBezTo>
                  <a:cubicBezTo>
                    <a:pt x="1103" y="852"/>
                    <a:pt x="677" y="527"/>
                    <a:pt x="402" y="101"/>
                  </a:cubicBezTo>
                  <a:cubicBezTo>
                    <a:pt x="351" y="34"/>
                    <a:pt x="290" y="0"/>
                    <a:pt x="225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8013050" y="4259800"/>
              <a:ext cx="15075" cy="15525"/>
            </a:xfrm>
            <a:custGeom>
              <a:avLst/>
              <a:gdLst/>
              <a:ahLst/>
              <a:cxnLst/>
              <a:rect l="l" t="t" r="r" b="b"/>
              <a:pathLst>
                <a:path w="603" h="621" extrusionOk="0">
                  <a:moveTo>
                    <a:pt x="226" y="251"/>
                  </a:moveTo>
                  <a:cubicBezTo>
                    <a:pt x="226" y="258"/>
                    <a:pt x="226" y="263"/>
                    <a:pt x="226" y="267"/>
                  </a:cubicBezTo>
                  <a:lnTo>
                    <a:pt x="226" y="267"/>
                  </a:lnTo>
                  <a:cubicBezTo>
                    <a:pt x="226" y="267"/>
                    <a:pt x="226" y="267"/>
                    <a:pt x="226" y="267"/>
                  </a:cubicBezTo>
                  <a:lnTo>
                    <a:pt x="226" y="267"/>
                  </a:lnTo>
                  <a:cubicBezTo>
                    <a:pt x="226" y="262"/>
                    <a:pt x="226" y="257"/>
                    <a:pt x="226" y="251"/>
                  </a:cubicBezTo>
                  <a:close/>
                  <a:moveTo>
                    <a:pt x="226" y="1"/>
                  </a:moveTo>
                  <a:cubicBezTo>
                    <a:pt x="201" y="26"/>
                    <a:pt x="201" y="26"/>
                    <a:pt x="176" y="26"/>
                  </a:cubicBezTo>
                  <a:cubicBezTo>
                    <a:pt x="176" y="26"/>
                    <a:pt x="151" y="26"/>
                    <a:pt x="151" y="51"/>
                  </a:cubicBezTo>
                  <a:cubicBezTo>
                    <a:pt x="126" y="51"/>
                    <a:pt x="101" y="76"/>
                    <a:pt x="76" y="101"/>
                  </a:cubicBezTo>
                  <a:cubicBezTo>
                    <a:pt x="51" y="126"/>
                    <a:pt x="51" y="151"/>
                    <a:pt x="26" y="201"/>
                  </a:cubicBezTo>
                  <a:cubicBezTo>
                    <a:pt x="1" y="226"/>
                    <a:pt x="1" y="251"/>
                    <a:pt x="1" y="276"/>
                  </a:cubicBezTo>
                  <a:cubicBezTo>
                    <a:pt x="1" y="301"/>
                    <a:pt x="1" y="326"/>
                    <a:pt x="26" y="351"/>
                  </a:cubicBezTo>
                  <a:cubicBezTo>
                    <a:pt x="26" y="376"/>
                    <a:pt x="26" y="376"/>
                    <a:pt x="26" y="402"/>
                  </a:cubicBezTo>
                  <a:cubicBezTo>
                    <a:pt x="26" y="402"/>
                    <a:pt x="51" y="427"/>
                    <a:pt x="51" y="452"/>
                  </a:cubicBezTo>
                  <a:cubicBezTo>
                    <a:pt x="51" y="452"/>
                    <a:pt x="51" y="452"/>
                    <a:pt x="51" y="477"/>
                  </a:cubicBezTo>
                  <a:cubicBezTo>
                    <a:pt x="51" y="477"/>
                    <a:pt x="76" y="477"/>
                    <a:pt x="76" y="502"/>
                  </a:cubicBezTo>
                  <a:cubicBezTo>
                    <a:pt x="101" y="502"/>
                    <a:pt x="101" y="527"/>
                    <a:pt x="101" y="527"/>
                  </a:cubicBezTo>
                  <a:cubicBezTo>
                    <a:pt x="126" y="552"/>
                    <a:pt x="151" y="577"/>
                    <a:pt x="176" y="577"/>
                  </a:cubicBezTo>
                  <a:cubicBezTo>
                    <a:pt x="201" y="602"/>
                    <a:pt x="226" y="602"/>
                    <a:pt x="251" y="602"/>
                  </a:cubicBezTo>
                  <a:cubicBezTo>
                    <a:pt x="276" y="615"/>
                    <a:pt x="295" y="621"/>
                    <a:pt x="314" y="621"/>
                  </a:cubicBezTo>
                  <a:cubicBezTo>
                    <a:pt x="333" y="621"/>
                    <a:pt x="352" y="615"/>
                    <a:pt x="377" y="602"/>
                  </a:cubicBezTo>
                  <a:cubicBezTo>
                    <a:pt x="402" y="602"/>
                    <a:pt x="427" y="602"/>
                    <a:pt x="452" y="577"/>
                  </a:cubicBezTo>
                  <a:cubicBezTo>
                    <a:pt x="477" y="552"/>
                    <a:pt x="502" y="552"/>
                    <a:pt x="527" y="527"/>
                  </a:cubicBezTo>
                  <a:cubicBezTo>
                    <a:pt x="552" y="502"/>
                    <a:pt x="552" y="477"/>
                    <a:pt x="577" y="477"/>
                  </a:cubicBezTo>
                  <a:cubicBezTo>
                    <a:pt x="577" y="452"/>
                    <a:pt x="577" y="427"/>
                    <a:pt x="602" y="402"/>
                  </a:cubicBezTo>
                  <a:cubicBezTo>
                    <a:pt x="602" y="376"/>
                    <a:pt x="602" y="351"/>
                    <a:pt x="602" y="326"/>
                  </a:cubicBezTo>
                  <a:cubicBezTo>
                    <a:pt x="602" y="326"/>
                    <a:pt x="602" y="301"/>
                    <a:pt x="602" y="276"/>
                  </a:cubicBezTo>
                  <a:cubicBezTo>
                    <a:pt x="602" y="276"/>
                    <a:pt x="602" y="251"/>
                    <a:pt x="602" y="251"/>
                  </a:cubicBezTo>
                  <a:cubicBezTo>
                    <a:pt x="602" y="251"/>
                    <a:pt x="602" y="226"/>
                    <a:pt x="602" y="226"/>
                  </a:cubicBezTo>
                  <a:cubicBezTo>
                    <a:pt x="577" y="201"/>
                    <a:pt x="577" y="201"/>
                    <a:pt x="577" y="176"/>
                  </a:cubicBezTo>
                  <a:cubicBezTo>
                    <a:pt x="552" y="176"/>
                    <a:pt x="552" y="151"/>
                    <a:pt x="552" y="151"/>
                  </a:cubicBezTo>
                  <a:cubicBezTo>
                    <a:pt x="552" y="151"/>
                    <a:pt x="527" y="126"/>
                    <a:pt x="527" y="101"/>
                  </a:cubicBezTo>
                  <a:cubicBezTo>
                    <a:pt x="502" y="76"/>
                    <a:pt x="477" y="76"/>
                    <a:pt x="452" y="51"/>
                  </a:cubicBezTo>
                  <a:lnTo>
                    <a:pt x="427" y="51"/>
                  </a:lnTo>
                  <a:cubicBezTo>
                    <a:pt x="402" y="26"/>
                    <a:pt x="377" y="26"/>
                    <a:pt x="377" y="26"/>
                  </a:cubicBezTo>
                  <a:cubicBezTo>
                    <a:pt x="352" y="1"/>
                    <a:pt x="327" y="1"/>
                    <a:pt x="30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8494400" y="3959175"/>
              <a:ext cx="26825" cy="140125"/>
            </a:xfrm>
            <a:custGeom>
              <a:avLst/>
              <a:gdLst/>
              <a:ahLst/>
              <a:cxnLst/>
              <a:rect l="l" t="t" r="r" b="b"/>
              <a:pathLst>
                <a:path w="1073" h="5605" extrusionOk="0">
                  <a:moveTo>
                    <a:pt x="576" y="1"/>
                  </a:moveTo>
                  <a:cubicBezTo>
                    <a:pt x="463" y="1"/>
                    <a:pt x="341" y="97"/>
                    <a:pt x="371" y="246"/>
                  </a:cubicBezTo>
                  <a:cubicBezTo>
                    <a:pt x="697" y="1950"/>
                    <a:pt x="571" y="3705"/>
                    <a:pt x="45" y="5359"/>
                  </a:cubicBezTo>
                  <a:cubicBezTo>
                    <a:pt x="0" y="5508"/>
                    <a:pt x="116" y="5604"/>
                    <a:pt x="232" y="5604"/>
                  </a:cubicBezTo>
                  <a:cubicBezTo>
                    <a:pt x="311" y="5604"/>
                    <a:pt x="391" y="5560"/>
                    <a:pt x="421" y="5459"/>
                  </a:cubicBezTo>
                  <a:cubicBezTo>
                    <a:pt x="972" y="3755"/>
                    <a:pt x="1073" y="1925"/>
                    <a:pt x="747" y="146"/>
                  </a:cubicBezTo>
                  <a:cubicBezTo>
                    <a:pt x="727" y="45"/>
                    <a:pt x="653" y="1"/>
                    <a:pt x="576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8499900" y="3940875"/>
              <a:ext cx="13175" cy="10675"/>
            </a:xfrm>
            <a:custGeom>
              <a:avLst/>
              <a:gdLst/>
              <a:ahLst/>
              <a:cxnLst/>
              <a:rect l="l" t="t" r="r" b="b"/>
              <a:pathLst>
                <a:path w="527" h="427" extrusionOk="0">
                  <a:moveTo>
                    <a:pt x="201" y="1"/>
                  </a:moveTo>
                  <a:cubicBezTo>
                    <a:pt x="176" y="1"/>
                    <a:pt x="151" y="1"/>
                    <a:pt x="126" y="26"/>
                  </a:cubicBezTo>
                  <a:cubicBezTo>
                    <a:pt x="101" y="26"/>
                    <a:pt x="101" y="51"/>
                    <a:pt x="76" y="76"/>
                  </a:cubicBezTo>
                  <a:cubicBezTo>
                    <a:pt x="51" y="76"/>
                    <a:pt x="51" y="101"/>
                    <a:pt x="26" y="126"/>
                  </a:cubicBezTo>
                  <a:cubicBezTo>
                    <a:pt x="26" y="151"/>
                    <a:pt x="1" y="176"/>
                    <a:pt x="26" y="201"/>
                  </a:cubicBezTo>
                  <a:cubicBezTo>
                    <a:pt x="26" y="226"/>
                    <a:pt x="26" y="251"/>
                    <a:pt x="26" y="251"/>
                  </a:cubicBezTo>
                  <a:cubicBezTo>
                    <a:pt x="26" y="301"/>
                    <a:pt x="51" y="326"/>
                    <a:pt x="76" y="351"/>
                  </a:cubicBezTo>
                  <a:cubicBezTo>
                    <a:pt x="76" y="351"/>
                    <a:pt x="101" y="377"/>
                    <a:pt x="101" y="377"/>
                  </a:cubicBezTo>
                  <a:cubicBezTo>
                    <a:pt x="151" y="402"/>
                    <a:pt x="176" y="402"/>
                    <a:pt x="201" y="402"/>
                  </a:cubicBezTo>
                  <a:lnTo>
                    <a:pt x="326" y="427"/>
                  </a:lnTo>
                  <a:cubicBezTo>
                    <a:pt x="351" y="427"/>
                    <a:pt x="376" y="402"/>
                    <a:pt x="402" y="402"/>
                  </a:cubicBezTo>
                  <a:cubicBezTo>
                    <a:pt x="427" y="402"/>
                    <a:pt x="452" y="377"/>
                    <a:pt x="477" y="351"/>
                  </a:cubicBezTo>
                  <a:cubicBezTo>
                    <a:pt x="477" y="351"/>
                    <a:pt x="502" y="326"/>
                    <a:pt x="502" y="301"/>
                  </a:cubicBezTo>
                  <a:cubicBezTo>
                    <a:pt x="527" y="276"/>
                    <a:pt x="527" y="251"/>
                    <a:pt x="527" y="226"/>
                  </a:cubicBezTo>
                  <a:lnTo>
                    <a:pt x="527" y="176"/>
                  </a:lnTo>
                  <a:cubicBezTo>
                    <a:pt x="502" y="126"/>
                    <a:pt x="502" y="101"/>
                    <a:pt x="477" y="76"/>
                  </a:cubicBezTo>
                  <a:cubicBezTo>
                    <a:pt x="452" y="76"/>
                    <a:pt x="427" y="51"/>
                    <a:pt x="427" y="51"/>
                  </a:cubicBezTo>
                  <a:cubicBezTo>
                    <a:pt x="402" y="26"/>
                    <a:pt x="351" y="26"/>
                    <a:pt x="326" y="26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8492375" y="3897525"/>
              <a:ext cx="16325" cy="38775"/>
            </a:xfrm>
            <a:custGeom>
              <a:avLst/>
              <a:gdLst/>
              <a:ahLst/>
              <a:cxnLst/>
              <a:rect l="l" t="t" r="r" b="b"/>
              <a:pathLst>
                <a:path w="653" h="1551" extrusionOk="0">
                  <a:moveTo>
                    <a:pt x="192" y="0"/>
                  </a:moveTo>
                  <a:cubicBezTo>
                    <a:pt x="178" y="0"/>
                    <a:pt x="164" y="2"/>
                    <a:pt x="151" y="5"/>
                  </a:cubicBezTo>
                  <a:cubicBezTo>
                    <a:pt x="51" y="55"/>
                    <a:pt x="1" y="156"/>
                    <a:pt x="26" y="256"/>
                  </a:cubicBezTo>
                  <a:cubicBezTo>
                    <a:pt x="101" y="632"/>
                    <a:pt x="176" y="1033"/>
                    <a:pt x="251" y="1409"/>
                  </a:cubicBezTo>
                  <a:cubicBezTo>
                    <a:pt x="271" y="1487"/>
                    <a:pt x="352" y="1550"/>
                    <a:pt x="434" y="1550"/>
                  </a:cubicBezTo>
                  <a:cubicBezTo>
                    <a:pt x="457" y="1550"/>
                    <a:pt x="480" y="1545"/>
                    <a:pt x="502" y="1534"/>
                  </a:cubicBezTo>
                  <a:cubicBezTo>
                    <a:pt x="602" y="1509"/>
                    <a:pt x="652" y="1409"/>
                    <a:pt x="627" y="1309"/>
                  </a:cubicBezTo>
                  <a:cubicBezTo>
                    <a:pt x="552" y="908"/>
                    <a:pt x="477" y="532"/>
                    <a:pt x="402" y="156"/>
                  </a:cubicBezTo>
                  <a:cubicBezTo>
                    <a:pt x="380" y="69"/>
                    <a:pt x="283" y="0"/>
                    <a:pt x="192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8472950" y="3845250"/>
              <a:ext cx="19450" cy="41900"/>
            </a:xfrm>
            <a:custGeom>
              <a:avLst/>
              <a:gdLst/>
              <a:ahLst/>
              <a:cxnLst/>
              <a:rect l="l" t="t" r="r" b="b"/>
              <a:pathLst>
                <a:path w="778" h="1676" extrusionOk="0">
                  <a:moveTo>
                    <a:pt x="241" y="0"/>
                  </a:moveTo>
                  <a:cubicBezTo>
                    <a:pt x="220" y="0"/>
                    <a:pt x="198" y="5"/>
                    <a:pt x="176" y="16"/>
                  </a:cubicBezTo>
                  <a:cubicBezTo>
                    <a:pt x="76" y="41"/>
                    <a:pt x="1" y="141"/>
                    <a:pt x="26" y="242"/>
                  </a:cubicBezTo>
                  <a:cubicBezTo>
                    <a:pt x="151" y="668"/>
                    <a:pt x="251" y="1094"/>
                    <a:pt x="377" y="1520"/>
                  </a:cubicBezTo>
                  <a:cubicBezTo>
                    <a:pt x="399" y="1607"/>
                    <a:pt x="496" y="1675"/>
                    <a:pt x="587" y="1675"/>
                  </a:cubicBezTo>
                  <a:cubicBezTo>
                    <a:pt x="601" y="1675"/>
                    <a:pt x="614" y="1673"/>
                    <a:pt x="627" y="1670"/>
                  </a:cubicBezTo>
                  <a:cubicBezTo>
                    <a:pt x="728" y="1645"/>
                    <a:pt x="778" y="1520"/>
                    <a:pt x="753" y="1420"/>
                  </a:cubicBezTo>
                  <a:cubicBezTo>
                    <a:pt x="652" y="993"/>
                    <a:pt x="527" y="567"/>
                    <a:pt x="402" y="141"/>
                  </a:cubicBezTo>
                  <a:cubicBezTo>
                    <a:pt x="382" y="63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8116450" y="3984075"/>
              <a:ext cx="103250" cy="26200"/>
            </a:xfrm>
            <a:custGeom>
              <a:avLst/>
              <a:gdLst/>
              <a:ahLst/>
              <a:cxnLst/>
              <a:rect l="l" t="t" r="r" b="b"/>
              <a:pathLst>
                <a:path w="4130" h="1048" extrusionOk="0">
                  <a:moveTo>
                    <a:pt x="3884" y="0"/>
                  </a:moveTo>
                  <a:cubicBezTo>
                    <a:pt x="3876" y="0"/>
                    <a:pt x="3868" y="1"/>
                    <a:pt x="3860" y="2"/>
                  </a:cubicBezTo>
                  <a:cubicBezTo>
                    <a:pt x="3308" y="27"/>
                    <a:pt x="2782" y="328"/>
                    <a:pt x="2231" y="453"/>
                  </a:cubicBezTo>
                  <a:cubicBezTo>
                    <a:pt x="1554" y="603"/>
                    <a:pt x="852" y="654"/>
                    <a:pt x="176" y="654"/>
                  </a:cubicBezTo>
                  <a:cubicBezTo>
                    <a:pt x="50" y="654"/>
                    <a:pt x="0" y="829"/>
                    <a:pt x="125" y="879"/>
                  </a:cubicBezTo>
                  <a:cubicBezTo>
                    <a:pt x="565" y="977"/>
                    <a:pt x="1114" y="1048"/>
                    <a:pt x="1674" y="1048"/>
                  </a:cubicBezTo>
                  <a:cubicBezTo>
                    <a:pt x="2553" y="1048"/>
                    <a:pt x="3459" y="873"/>
                    <a:pt x="4010" y="353"/>
                  </a:cubicBezTo>
                  <a:cubicBezTo>
                    <a:pt x="4130" y="233"/>
                    <a:pt x="4044" y="0"/>
                    <a:pt x="3884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8229225" y="3970325"/>
              <a:ext cx="19450" cy="15075"/>
            </a:xfrm>
            <a:custGeom>
              <a:avLst/>
              <a:gdLst/>
              <a:ahLst/>
              <a:cxnLst/>
              <a:rect l="l" t="t" r="r" b="b"/>
              <a:pathLst>
                <a:path w="778" h="603" extrusionOk="0">
                  <a:moveTo>
                    <a:pt x="401" y="1"/>
                  </a:moveTo>
                  <a:cubicBezTo>
                    <a:pt x="0" y="1"/>
                    <a:pt x="0" y="602"/>
                    <a:pt x="401" y="602"/>
                  </a:cubicBezTo>
                  <a:cubicBezTo>
                    <a:pt x="777" y="602"/>
                    <a:pt x="777" y="1"/>
                    <a:pt x="40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7549875" y="3261925"/>
              <a:ext cx="62725" cy="47175"/>
            </a:xfrm>
            <a:custGeom>
              <a:avLst/>
              <a:gdLst/>
              <a:ahLst/>
              <a:cxnLst/>
              <a:rect l="l" t="t" r="r" b="b"/>
              <a:pathLst>
                <a:path w="2509" h="1887" extrusionOk="0">
                  <a:moveTo>
                    <a:pt x="2057" y="1"/>
                  </a:moveTo>
                  <a:cubicBezTo>
                    <a:pt x="1986" y="1"/>
                    <a:pt x="1910" y="27"/>
                    <a:pt x="1836" y="91"/>
                  </a:cubicBezTo>
                  <a:cubicBezTo>
                    <a:pt x="1234" y="567"/>
                    <a:pt x="633" y="1043"/>
                    <a:pt x="107" y="1595"/>
                  </a:cubicBezTo>
                  <a:cubicBezTo>
                    <a:pt x="0" y="1722"/>
                    <a:pt x="111" y="1887"/>
                    <a:pt x="239" y="1887"/>
                  </a:cubicBezTo>
                  <a:cubicBezTo>
                    <a:pt x="262" y="1887"/>
                    <a:pt x="285" y="1881"/>
                    <a:pt x="307" y="1870"/>
                  </a:cubicBezTo>
                  <a:cubicBezTo>
                    <a:pt x="984" y="1494"/>
                    <a:pt x="1585" y="1018"/>
                    <a:pt x="2212" y="592"/>
                  </a:cubicBezTo>
                  <a:cubicBezTo>
                    <a:pt x="2509" y="374"/>
                    <a:pt x="2321" y="1"/>
                    <a:pt x="2057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7617700" y="3245375"/>
              <a:ext cx="15050" cy="11300"/>
            </a:xfrm>
            <a:custGeom>
              <a:avLst/>
              <a:gdLst/>
              <a:ahLst/>
              <a:cxnLst/>
              <a:rect l="l" t="t" r="r" b="b"/>
              <a:pathLst>
                <a:path w="602" h="452" extrusionOk="0">
                  <a:moveTo>
                    <a:pt x="301" y="1"/>
                  </a:moveTo>
                  <a:cubicBezTo>
                    <a:pt x="0" y="1"/>
                    <a:pt x="0" y="452"/>
                    <a:pt x="301" y="452"/>
                  </a:cubicBezTo>
                  <a:cubicBezTo>
                    <a:pt x="602" y="452"/>
                    <a:pt x="602" y="1"/>
                    <a:pt x="301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7638900" y="3213125"/>
              <a:ext cx="42325" cy="25775"/>
            </a:xfrm>
            <a:custGeom>
              <a:avLst/>
              <a:gdLst/>
              <a:ahLst/>
              <a:cxnLst/>
              <a:rect l="l" t="t" r="r" b="b"/>
              <a:pathLst>
                <a:path w="1693" h="1031" extrusionOk="0">
                  <a:moveTo>
                    <a:pt x="1494" y="1"/>
                  </a:moveTo>
                  <a:cubicBezTo>
                    <a:pt x="1475" y="1"/>
                    <a:pt x="1455" y="4"/>
                    <a:pt x="1433" y="13"/>
                  </a:cubicBezTo>
                  <a:cubicBezTo>
                    <a:pt x="982" y="188"/>
                    <a:pt x="556" y="514"/>
                    <a:pt x="130" y="765"/>
                  </a:cubicBezTo>
                  <a:cubicBezTo>
                    <a:pt x="0" y="851"/>
                    <a:pt x="94" y="1030"/>
                    <a:pt x="218" y="1030"/>
                  </a:cubicBezTo>
                  <a:cubicBezTo>
                    <a:pt x="238" y="1030"/>
                    <a:pt x="259" y="1026"/>
                    <a:pt x="280" y="1015"/>
                  </a:cubicBezTo>
                  <a:cubicBezTo>
                    <a:pt x="706" y="790"/>
                    <a:pt x="1182" y="614"/>
                    <a:pt x="1558" y="338"/>
                  </a:cubicBezTo>
                  <a:cubicBezTo>
                    <a:pt x="1692" y="249"/>
                    <a:pt x="1647" y="1"/>
                    <a:pt x="1494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7628350" y="3425100"/>
              <a:ext cx="25700" cy="22575"/>
            </a:xfrm>
            <a:custGeom>
              <a:avLst/>
              <a:gdLst/>
              <a:ahLst/>
              <a:cxnLst/>
              <a:rect l="l" t="t" r="r" b="b"/>
              <a:pathLst>
                <a:path w="1028" h="903" extrusionOk="0">
                  <a:moveTo>
                    <a:pt x="451" y="256"/>
                  </a:moveTo>
                  <a:lnTo>
                    <a:pt x="451" y="256"/>
                  </a:lnTo>
                  <a:cubicBezTo>
                    <a:pt x="451" y="256"/>
                    <a:pt x="451" y="256"/>
                    <a:pt x="451" y="256"/>
                  </a:cubicBezTo>
                  <a:lnTo>
                    <a:pt x="451" y="256"/>
                  </a:lnTo>
                  <a:cubicBezTo>
                    <a:pt x="451" y="256"/>
                    <a:pt x="451" y="256"/>
                    <a:pt x="451" y="256"/>
                  </a:cubicBezTo>
                  <a:close/>
                  <a:moveTo>
                    <a:pt x="518" y="302"/>
                  </a:moveTo>
                  <a:cubicBezTo>
                    <a:pt x="520" y="303"/>
                    <a:pt x="522" y="304"/>
                    <a:pt x="523" y="305"/>
                  </a:cubicBezTo>
                  <a:lnTo>
                    <a:pt x="523" y="305"/>
                  </a:lnTo>
                  <a:cubicBezTo>
                    <a:pt x="520" y="305"/>
                    <a:pt x="517" y="304"/>
                    <a:pt x="515" y="303"/>
                  </a:cubicBezTo>
                  <a:lnTo>
                    <a:pt x="515" y="303"/>
                  </a:lnTo>
                  <a:cubicBezTo>
                    <a:pt x="514" y="304"/>
                    <a:pt x="514" y="304"/>
                    <a:pt x="513" y="304"/>
                  </a:cubicBezTo>
                  <a:lnTo>
                    <a:pt x="513" y="304"/>
                  </a:lnTo>
                  <a:cubicBezTo>
                    <a:pt x="513" y="304"/>
                    <a:pt x="514" y="303"/>
                    <a:pt x="514" y="303"/>
                  </a:cubicBezTo>
                  <a:lnTo>
                    <a:pt x="514" y="303"/>
                  </a:lnTo>
                  <a:cubicBezTo>
                    <a:pt x="515" y="303"/>
                    <a:pt x="515" y="303"/>
                    <a:pt x="515" y="303"/>
                  </a:cubicBezTo>
                  <a:lnTo>
                    <a:pt x="515" y="303"/>
                  </a:lnTo>
                  <a:cubicBezTo>
                    <a:pt x="516" y="303"/>
                    <a:pt x="517" y="303"/>
                    <a:pt x="518" y="302"/>
                  </a:cubicBezTo>
                  <a:close/>
                  <a:moveTo>
                    <a:pt x="269" y="0"/>
                  </a:moveTo>
                  <a:cubicBezTo>
                    <a:pt x="238" y="0"/>
                    <a:pt x="206" y="9"/>
                    <a:pt x="176" y="30"/>
                  </a:cubicBezTo>
                  <a:cubicBezTo>
                    <a:pt x="75" y="105"/>
                    <a:pt x="0" y="230"/>
                    <a:pt x="0" y="356"/>
                  </a:cubicBezTo>
                  <a:cubicBezTo>
                    <a:pt x="0" y="481"/>
                    <a:pt x="50" y="631"/>
                    <a:pt x="151" y="707"/>
                  </a:cubicBezTo>
                  <a:cubicBezTo>
                    <a:pt x="248" y="832"/>
                    <a:pt x="399" y="903"/>
                    <a:pt x="553" y="903"/>
                  </a:cubicBezTo>
                  <a:cubicBezTo>
                    <a:pt x="677" y="903"/>
                    <a:pt x="802" y="857"/>
                    <a:pt x="902" y="757"/>
                  </a:cubicBezTo>
                  <a:cubicBezTo>
                    <a:pt x="1003" y="631"/>
                    <a:pt x="1028" y="456"/>
                    <a:pt x="902" y="331"/>
                  </a:cubicBezTo>
                  <a:cubicBezTo>
                    <a:pt x="831" y="272"/>
                    <a:pt x="760" y="246"/>
                    <a:pt x="692" y="246"/>
                  </a:cubicBezTo>
                  <a:cubicBezTo>
                    <a:pt x="635" y="246"/>
                    <a:pt x="580" y="264"/>
                    <a:pt x="528" y="295"/>
                  </a:cubicBezTo>
                  <a:lnTo>
                    <a:pt x="528" y="295"/>
                  </a:lnTo>
                  <a:cubicBezTo>
                    <a:pt x="529" y="295"/>
                    <a:pt x="529" y="295"/>
                    <a:pt x="529" y="295"/>
                  </a:cubicBezTo>
                  <a:cubicBezTo>
                    <a:pt x="533" y="295"/>
                    <a:pt x="527" y="299"/>
                    <a:pt x="518" y="302"/>
                  </a:cubicBezTo>
                  <a:lnTo>
                    <a:pt x="518" y="302"/>
                  </a:lnTo>
                  <a:cubicBezTo>
                    <a:pt x="518" y="302"/>
                    <a:pt x="517" y="302"/>
                    <a:pt x="517" y="302"/>
                  </a:cubicBezTo>
                  <a:lnTo>
                    <a:pt x="517" y="302"/>
                  </a:lnTo>
                  <a:cubicBezTo>
                    <a:pt x="521" y="299"/>
                    <a:pt x="524" y="297"/>
                    <a:pt x="528" y="295"/>
                  </a:cubicBezTo>
                  <a:lnTo>
                    <a:pt x="528" y="295"/>
                  </a:lnTo>
                  <a:cubicBezTo>
                    <a:pt x="526" y="295"/>
                    <a:pt x="521" y="297"/>
                    <a:pt x="513" y="300"/>
                  </a:cubicBezTo>
                  <a:lnTo>
                    <a:pt x="513" y="300"/>
                  </a:lnTo>
                  <a:cubicBezTo>
                    <a:pt x="511" y="299"/>
                    <a:pt x="509" y="298"/>
                    <a:pt x="507" y="298"/>
                  </a:cubicBezTo>
                  <a:lnTo>
                    <a:pt x="507" y="298"/>
                  </a:lnTo>
                  <a:cubicBezTo>
                    <a:pt x="508" y="299"/>
                    <a:pt x="509" y="300"/>
                    <a:pt x="511" y="301"/>
                  </a:cubicBezTo>
                  <a:lnTo>
                    <a:pt x="511" y="301"/>
                  </a:lnTo>
                  <a:cubicBezTo>
                    <a:pt x="508" y="302"/>
                    <a:pt x="505" y="304"/>
                    <a:pt x="501" y="306"/>
                  </a:cubicBezTo>
                  <a:cubicBezTo>
                    <a:pt x="505" y="306"/>
                    <a:pt x="509" y="305"/>
                    <a:pt x="513" y="304"/>
                  </a:cubicBezTo>
                  <a:lnTo>
                    <a:pt x="513" y="304"/>
                  </a:lnTo>
                  <a:cubicBezTo>
                    <a:pt x="501" y="312"/>
                    <a:pt x="488" y="321"/>
                    <a:pt x="476" y="331"/>
                  </a:cubicBezTo>
                  <a:lnTo>
                    <a:pt x="501" y="306"/>
                  </a:lnTo>
                  <a:cubicBezTo>
                    <a:pt x="501" y="300"/>
                    <a:pt x="504" y="298"/>
                    <a:pt x="507" y="298"/>
                  </a:cubicBezTo>
                  <a:cubicBezTo>
                    <a:pt x="507" y="298"/>
                    <a:pt x="507" y="298"/>
                    <a:pt x="507" y="298"/>
                  </a:cubicBezTo>
                  <a:lnTo>
                    <a:pt x="507" y="298"/>
                  </a:lnTo>
                  <a:cubicBezTo>
                    <a:pt x="498" y="291"/>
                    <a:pt x="493" y="281"/>
                    <a:pt x="476" y="281"/>
                  </a:cubicBezTo>
                  <a:cubicBezTo>
                    <a:pt x="458" y="281"/>
                    <a:pt x="425" y="238"/>
                    <a:pt x="431" y="238"/>
                  </a:cubicBezTo>
                  <a:lnTo>
                    <a:pt x="431" y="238"/>
                  </a:lnTo>
                  <a:cubicBezTo>
                    <a:pt x="433" y="238"/>
                    <a:pt x="439" y="243"/>
                    <a:pt x="451" y="256"/>
                  </a:cubicBezTo>
                  <a:cubicBezTo>
                    <a:pt x="491" y="136"/>
                    <a:pt x="388" y="0"/>
                    <a:pt x="269" y="0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7669950" y="3392200"/>
              <a:ext cx="50500" cy="35525"/>
            </a:xfrm>
            <a:custGeom>
              <a:avLst/>
              <a:gdLst/>
              <a:ahLst/>
              <a:cxnLst/>
              <a:rect l="l" t="t" r="r" b="b"/>
              <a:pathLst>
                <a:path w="2020" h="1421" extrusionOk="0">
                  <a:moveTo>
                    <a:pt x="1559" y="1"/>
                  </a:moveTo>
                  <a:cubicBezTo>
                    <a:pt x="1514" y="1"/>
                    <a:pt x="1466" y="14"/>
                    <a:pt x="1419" y="43"/>
                  </a:cubicBezTo>
                  <a:cubicBezTo>
                    <a:pt x="1294" y="118"/>
                    <a:pt x="1218" y="243"/>
                    <a:pt x="1093" y="318"/>
                  </a:cubicBezTo>
                  <a:cubicBezTo>
                    <a:pt x="968" y="419"/>
                    <a:pt x="842" y="494"/>
                    <a:pt x="742" y="569"/>
                  </a:cubicBezTo>
                  <a:cubicBezTo>
                    <a:pt x="517" y="744"/>
                    <a:pt x="291" y="945"/>
                    <a:pt x="116" y="1145"/>
                  </a:cubicBezTo>
                  <a:cubicBezTo>
                    <a:pt x="0" y="1261"/>
                    <a:pt x="106" y="1421"/>
                    <a:pt x="230" y="1421"/>
                  </a:cubicBezTo>
                  <a:cubicBezTo>
                    <a:pt x="267" y="1421"/>
                    <a:pt x="306" y="1406"/>
                    <a:pt x="341" y="1371"/>
                  </a:cubicBezTo>
                  <a:cubicBezTo>
                    <a:pt x="567" y="1196"/>
                    <a:pt x="792" y="1020"/>
                    <a:pt x="1043" y="845"/>
                  </a:cubicBezTo>
                  <a:cubicBezTo>
                    <a:pt x="1143" y="795"/>
                    <a:pt x="1243" y="719"/>
                    <a:pt x="1344" y="669"/>
                  </a:cubicBezTo>
                  <a:cubicBezTo>
                    <a:pt x="1469" y="619"/>
                    <a:pt x="1594" y="619"/>
                    <a:pt x="1720" y="569"/>
                  </a:cubicBezTo>
                  <a:cubicBezTo>
                    <a:pt x="2020" y="441"/>
                    <a:pt x="1825" y="1"/>
                    <a:pt x="1559" y="1"/>
                  </a:cubicBezTo>
                  <a:close/>
                </a:path>
              </a:pathLst>
            </a:custGeom>
            <a:solidFill>
              <a:srgbClr val="121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28"/>
          <p:cNvGrpSpPr/>
          <p:nvPr/>
        </p:nvGrpSpPr>
        <p:grpSpPr>
          <a:xfrm>
            <a:off x="713088" y="539400"/>
            <a:ext cx="469325" cy="1115325"/>
            <a:chOff x="478438" y="3313050"/>
            <a:chExt cx="469325" cy="1115325"/>
          </a:xfrm>
        </p:grpSpPr>
        <p:sp>
          <p:nvSpPr>
            <p:cNvPr id="553" name="Google Shape;553;p28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722;p53">
            <a:extLst>
              <a:ext uri="{FF2B5EF4-FFF2-40B4-BE49-F238E27FC236}">
                <a16:creationId xmlns:a16="http://schemas.microsoft.com/office/drawing/2014/main" id="{33E1B8C2-573C-1BBC-F6A3-A8F05FD0596C}"/>
              </a:ext>
            </a:extLst>
          </p:cNvPr>
          <p:cNvGrpSpPr/>
          <p:nvPr/>
        </p:nvGrpSpPr>
        <p:grpSpPr>
          <a:xfrm rot="19194393">
            <a:off x="2989902" y="2825884"/>
            <a:ext cx="565445" cy="1036555"/>
            <a:chOff x="7354500" y="3239038"/>
            <a:chExt cx="565445" cy="1036555"/>
          </a:xfrm>
        </p:grpSpPr>
        <p:sp>
          <p:nvSpPr>
            <p:cNvPr id="3" name="Google Shape;2723;p53">
              <a:extLst>
                <a:ext uri="{FF2B5EF4-FFF2-40B4-BE49-F238E27FC236}">
                  <a16:creationId xmlns:a16="http://schemas.microsoft.com/office/drawing/2014/main" id="{D26CD4B8-1C69-FDB5-A11A-2CF1B9CF1444}"/>
                </a:ext>
              </a:extLst>
            </p:cNvPr>
            <p:cNvSpPr/>
            <p:nvPr/>
          </p:nvSpPr>
          <p:spPr>
            <a:xfrm>
              <a:off x="7533980" y="3239037"/>
              <a:ext cx="204531" cy="362640"/>
            </a:xfrm>
            <a:custGeom>
              <a:avLst/>
              <a:gdLst/>
              <a:ahLst/>
              <a:cxnLst/>
              <a:rect l="l" t="t" r="r" b="b"/>
              <a:pathLst>
                <a:path w="1780" h="3156" extrusionOk="0">
                  <a:moveTo>
                    <a:pt x="893" y="1"/>
                  </a:moveTo>
                  <a:cubicBezTo>
                    <a:pt x="647" y="1"/>
                    <a:pt x="381" y="20"/>
                    <a:pt x="326" y="48"/>
                  </a:cubicBezTo>
                  <a:cubicBezTo>
                    <a:pt x="251" y="73"/>
                    <a:pt x="226" y="223"/>
                    <a:pt x="175" y="599"/>
                  </a:cubicBezTo>
                  <a:cubicBezTo>
                    <a:pt x="150" y="775"/>
                    <a:pt x="125" y="975"/>
                    <a:pt x="100" y="1151"/>
                  </a:cubicBezTo>
                  <a:cubicBezTo>
                    <a:pt x="0" y="1677"/>
                    <a:pt x="251" y="3030"/>
                    <a:pt x="251" y="3106"/>
                  </a:cubicBezTo>
                  <a:cubicBezTo>
                    <a:pt x="251" y="3131"/>
                    <a:pt x="276" y="3156"/>
                    <a:pt x="326" y="3156"/>
                  </a:cubicBezTo>
                  <a:cubicBezTo>
                    <a:pt x="351" y="3131"/>
                    <a:pt x="376" y="3106"/>
                    <a:pt x="376" y="3081"/>
                  </a:cubicBezTo>
                  <a:cubicBezTo>
                    <a:pt x="376" y="3056"/>
                    <a:pt x="125" y="1677"/>
                    <a:pt x="201" y="1176"/>
                  </a:cubicBezTo>
                  <a:cubicBezTo>
                    <a:pt x="251" y="975"/>
                    <a:pt x="276" y="800"/>
                    <a:pt x="301" y="624"/>
                  </a:cubicBezTo>
                  <a:cubicBezTo>
                    <a:pt x="326" y="424"/>
                    <a:pt x="351" y="173"/>
                    <a:pt x="376" y="148"/>
                  </a:cubicBezTo>
                  <a:cubicBezTo>
                    <a:pt x="414" y="136"/>
                    <a:pt x="602" y="129"/>
                    <a:pt x="793" y="129"/>
                  </a:cubicBezTo>
                  <a:cubicBezTo>
                    <a:pt x="984" y="129"/>
                    <a:pt x="1178" y="136"/>
                    <a:pt x="1228" y="148"/>
                  </a:cubicBezTo>
                  <a:cubicBezTo>
                    <a:pt x="1303" y="248"/>
                    <a:pt x="1554" y="1000"/>
                    <a:pt x="1604" y="1376"/>
                  </a:cubicBezTo>
                  <a:cubicBezTo>
                    <a:pt x="1654" y="1777"/>
                    <a:pt x="1404" y="3056"/>
                    <a:pt x="1379" y="3081"/>
                  </a:cubicBezTo>
                  <a:cubicBezTo>
                    <a:pt x="1379" y="3106"/>
                    <a:pt x="1404" y="3131"/>
                    <a:pt x="1429" y="3131"/>
                  </a:cubicBezTo>
                  <a:cubicBezTo>
                    <a:pt x="1429" y="3156"/>
                    <a:pt x="1454" y="3156"/>
                    <a:pt x="1454" y="3156"/>
                  </a:cubicBezTo>
                  <a:cubicBezTo>
                    <a:pt x="1479" y="3156"/>
                    <a:pt x="1504" y="3131"/>
                    <a:pt x="1504" y="3106"/>
                  </a:cubicBezTo>
                  <a:cubicBezTo>
                    <a:pt x="1529" y="3030"/>
                    <a:pt x="1780" y="1777"/>
                    <a:pt x="1729" y="1376"/>
                  </a:cubicBezTo>
                  <a:cubicBezTo>
                    <a:pt x="1679" y="1000"/>
                    <a:pt x="1404" y="123"/>
                    <a:pt x="1328" y="48"/>
                  </a:cubicBezTo>
                  <a:cubicBezTo>
                    <a:pt x="1283" y="14"/>
                    <a:pt x="1095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724;p53">
              <a:extLst>
                <a:ext uri="{FF2B5EF4-FFF2-40B4-BE49-F238E27FC236}">
                  <a16:creationId xmlns:a16="http://schemas.microsoft.com/office/drawing/2014/main" id="{D1C85402-1827-F319-0331-E30A1E9E8D25}"/>
                </a:ext>
              </a:extLst>
            </p:cNvPr>
            <p:cNvSpPr/>
            <p:nvPr/>
          </p:nvSpPr>
          <p:spPr>
            <a:xfrm>
              <a:off x="7505139" y="3650509"/>
              <a:ext cx="273704" cy="625083"/>
            </a:xfrm>
            <a:custGeom>
              <a:avLst/>
              <a:gdLst/>
              <a:ahLst/>
              <a:cxnLst/>
              <a:rect l="l" t="t" r="r" b="b"/>
              <a:pathLst>
                <a:path w="2382" h="5440" extrusionOk="0">
                  <a:moveTo>
                    <a:pt x="1078" y="126"/>
                  </a:moveTo>
                  <a:cubicBezTo>
                    <a:pt x="1028" y="2031"/>
                    <a:pt x="1003" y="4236"/>
                    <a:pt x="1028" y="5064"/>
                  </a:cubicBezTo>
                  <a:cubicBezTo>
                    <a:pt x="752" y="4487"/>
                    <a:pt x="151" y="3134"/>
                    <a:pt x="176" y="2106"/>
                  </a:cubicBezTo>
                  <a:cubicBezTo>
                    <a:pt x="201" y="1805"/>
                    <a:pt x="502" y="402"/>
                    <a:pt x="552" y="126"/>
                  </a:cubicBezTo>
                  <a:close/>
                  <a:moveTo>
                    <a:pt x="1705" y="126"/>
                  </a:moveTo>
                  <a:cubicBezTo>
                    <a:pt x="1780" y="402"/>
                    <a:pt x="2231" y="1906"/>
                    <a:pt x="2256" y="2382"/>
                  </a:cubicBezTo>
                  <a:cubicBezTo>
                    <a:pt x="2256" y="3234"/>
                    <a:pt x="1429" y="4913"/>
                    <a:pt x="1153" y="5264"/>
                  </a:cubicBezTo>
                  <a:cubicBezTo>
                    <a:pt x="1103" y="4713"/>
                    <a:pt x="1153" y="2006"/>
                    <a:pt x="1203" y="126"/>
                  </a:cubicBezTo>
                  <a:close/>
                  <a:moveTo>
                    <a:pt x="502" y="1"/>
                  </a:moveTo>
                  <a:cubicBezTo>
                    <a:pt x="477" y="1"/>
                    <a:pt x="452" y="26"/>
                    <a:pt x="452" y="51"/>
                  </a:cubicBezTo>
                  <a:cubicBezTo>
                    <a:pt x="426" y="126"/>
                    <a:pt x="76" y="1755"/>
                    <a:pt x="51" y="2106"/>
                  </a:cubicBezTo>
                  <a:cubicBezTo>
                    <a:pt x="0" y="3485"/>
                    <a:pt x="1028" y="5289"/>
                    <a:pt x="1078" y="5414"/>
                  </a:cubicBezTo>
                  <a:cubicBezTo>
                    <a:pt x="1103" y="5439"/>
                    <a:pt x="1103" y="5439"/>
                    <a:pt x="1103" y="5439"/>
                  </a:cubicBezTo>
                  <a:lnTo>
                    <a:pt x="1153" y="5439"/>
                  </a:lnTo>
                  <a:cubicBezTo>
                    <a:pt x="1178" y="5439"/>
                    <a:pt x="1178" y="5414"/>
                    <a:pt x="1178" y="5414"/>
                  </a:cubicBezTo>
                  <a:cubicBezTo>
                    <a:pt x="1454" y="5214"/>
                    <a:pt x="2381" y="3284"/>
                    <a:pt x="2381" y="2382"/>
                  </a:cubicBezTo>
                  <a:cubicBezTo>
                    <a:pt x="2356" y="1830"/>
                    <a:pt x="1830" y="126"/>
                    <a:pt x="1805" y="51"/>
                  </a:cubicBezTo>
                  <a:cubicBezTo>
                    <a:pt x="1780" y="26"/>
                    <a:pt x="1780" y="1"/>
                    <a:pt x="1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25;p53">
              <a:extLst>
                <a:ext uri="{FF2B5EF4-FFF2-40B4-BE49-F238E27FC236}">
                  <a16:creationId xmlns:a16="http://schemas.microsoft.com/office/drawing/2014/main" id="{0A2D21B1-C0DF-284E-DE38-E5D09DD37CE2}"/>
                </a:ext>
              </a:extLst>
            </p:cNvPr>
            <p:cNvSpPr/>
            <p:nvPr/>
          </p:nvSpPr>
          <p:spPr>
            <a:xfrm>
              <a:off x="7686573" y="3804825"/>
              <a:ext cx="72045" cy="240381"/>
            </a:xfrm>
            <a:custGeom>
              <a:avLst/>
              <a:gdLst/>
              <a:ahLst/>
              <a:cxnLst/>
              <a:rect l="l" t="t" r="r" b="b"/>
              <a:pathLst>
                <a:path w="627" h="209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477" y="1114"/>
                    <a:pt x="25" y="1991"/>
                    <a:pt x="25" y="1991"/>
                  </a:cubicBezTo>
                  <a:cubicBezTo>
                    <a:pt x="0" y="2016"/>
                    <a:pt x="0" y="2066"/>
                    <a:pt x="51" y="2066"/>
                  </a:cubicBezTo>
                  <a:cubicBezTo>
                    <a:pt x="51" y="2091"/>
                    <a:pt x="51" y="2091"/>
                    <a:pt x="76" y="2091"/>
                  </a:cubicBezTo>
                  <a:cubicBezTo>
                    <a:pt x="101" y="2091"/>
                    <a:pt x="126" y="2066"/>
                    <a:pt x="126" y="2041"/>
                  </a:cubicBezTo>
                  <a:cubicBezTo>
                    <a:pt x="151" y="2016"/>
                    <a:pt x="627" y="1114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6;p53">
              <a:extLst>
                <a:ext uri="{FF2B5EF4-FFF2-40B4-BE49-F238E27FC236}">
                  <a16:creationId xmlns:a16="http://schemas.microsoft.com/office/drawing/2014/main" id="{142A9A6F-5078-B60F-764E-E9910CED3728}"/>
                </a:ext>
              </a:extLst>
            </p:cNvPr>
            <p:cNvSpPr/>
            <p:nvPr/>
          </p:nvSpPr>
          <p:spPr>
            <a:xfrm>
              <a:off x="7446079" y="3594551"/>
              <a:ext cx="378842" cy="80204"/>
            </a:xfrm>
            <a:custGeom>
              <a:avLst/>
              <a:gdLst/>
              <a:ahLst/>
              <a:cxnLst/>
              <a:rect l="l" t="t" r="r" b="b"/>
              <a:pathLst>
                <a:path w="3297" h="698" extrusionOk="0">
                  <a:moveTo>
                    <a:pt x="968" y="1"/>
                  </a:moveTo>
                  <a:cubicBezTo>
                    <a:pt x="534" y="1"/>
                    <a:pt x="197" y="3"/>
                    <a:pt x="164" y="12"/>
                  </a:cubicBezTo>
                  <a:cubicBezTo>
                    <a:pt x="93" y="12"/>
                    <a:pt x="0" y="697"/>
                    <a:pt x="238" y="697"/>
                  </a:cubicBezTo>
                  <a:cubicBezTo>
                    <a:pt x="254" y="697"/>
                    <a:pt x="271" y="694"/>
                    <a:pt x="289" y="688"/>
                  </a:cubicBezTo>
                  <a:cubicBezTo>
                    <a:pt x="389" y="663"/>
                    <a:pt x="734" y="655"/>
                    <a:pt x="1150" y="655"/>
                  </a:cubicBezTo>
                  <a:cubicBezTo>
                    <a:pt x="1982" y="655"/>
                    <a:pt x="3096" y="688"/>
                    <a:pt x="3096" y="688"/>
                  </a:cubicBezTo>
                  <a:cubicBezTo>
                    <a:pt x="3246" y="688"/>
                    <a:pt x="3296" y="212"/>
                    <a:pt x="3096" y="12"/>
                  </a:cubicBezTo>
                  <a:cubicBezTo>
                    <a:pt x="3096" y="12"/>
                    <a:pt x="1837" y="1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727;p53">
              <a:extLst>
                <a:ext uri="{FF2B5EF4-FFF2-40B4-BE49-F238E27FC236}">
                  <a16:creationId xmlns:a16="http://schemas.microsoft.com/office/drawing/2014/main" id="{AD72AF94-8E09-30D9-9779-45E338A55155}"/>
                </a:ext>
              </a:extLst>
            </p:cNvPr>
            <p:cNvSpPr/>
            <p:nvPr/>
          </p:nvSpPr>
          <p:spPr>
            <a:xfrm>
              <a:off x="7354500" y="3594436"/>
              <a:ext cx="179597" cy="198211"/>
            </a:xfrm>
            <a:custGeom>
              <a:avLst/>
              <a:gdLst/>
              <a:ahLst/>
              <a:cxnLst/>
              <a:rect l="l" t="t" r="r" b="b"/>
              <a:pathLst>
                <a:path w="1563" h="1725" extrusionOk="0">
                  <a:moveTo>
                    <a:pt x="1065" y="0"/>
                  </a:moveTo>
                  <a:cubicBezTo>
                    <a:pt x="739" y="0"/>
                    <a:pt x="114" y="95"/>
                    <a:pt x="58" y="815"/>
                  </a:cubicBezTo>
                  <a:cubicBezTo>
                    <a:pt x="1" y="1564"/>
                    <a:pt x="341" y="1724"/>
                    <a:pt x="706" y="1724"/>
                  </a:cubicBezTo>
                  <a:cubicBezTo>
                    <a:pt x="817" y="1724"/>
                    <a:pt x="931" y="1709"/>
                    <a:pt x="1036" y="1692"/>
                  </a:cubicBezTo>
                  <a:cubicBezTo>
                    <a:pt x="1487" y="1592"/>
                    <a:pt x="1562" y="815"/>
                    <a:pt x="1186" y="689"/>
                  </a:cubicBezTo>
                  <a:cubicBezTo>
                    <a:pt x="785" y="539"/>
                    <a:pt x="1086" y="113"/>
                    <a:pt x="1261" y="13"/>
                  </a:cubicBezTo>
                  <a:cubicBezTo>
                    <a:pt x="1261" y="13"/>
                    <a:pt x="1183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28;p53">
              <a:extLst>
                <a:ext uri="{FF2B5EF4-FFF2-40B4-BE49-F238E27FC236}">
                  <a16:creationId xmlns:a16="http://schemas.microsoft.com/office/drawing/2014/main" id="{2BEE6375-FB64-7326-DE10-EAF5AED3CF7D}"/>
                </a:ext>
              </a:extLst>
            </p:cNvPr>
            <p:cNvSpPr/>
            <p:nvPr/>
          </p:nvSpPr>
          <p:spPr>
            <a:xfrm>
              <a:off x="7732649" y="3478957"/>
              <a:ext cx="187295" cy="196028"/>
            </a:xfrm>
            <a:custGeom>
              <a:avLst/>
              <a:gdLst/>
              <a:ahLst/>
              <a:cxnLst/>
              <a:rect l="l" t="t" r="r" b="b"/>
              <a:pathLst>
                <a:path w="1630" h="1706" extrusionOk="0">
                  <a:moveTo>
                    <a:pt x="838" y="0"/>
                  </a:moveTo>
                  <a:cubicBezTo>
                    <a:pt x="758" y="0"/>
                    <a:pt x="678" y="7"/>
                    <a:pt x="602" y="15"/>
                  </a:cubicBezTo>
                  <a:cubicBezTo>
                    <a:pt x="126" y="65"/>
                    <a:pt x="0" y="817"/>
                    <a:pt x="376" y="1018"/>
                  </a:cubicBezTo>
                  <a:cubicBezTo>
                    <a:pt x="752" y="1193"/>
                    <a:pt x="401" y="1594"/>
                    <a:pt x="226" y="1669"/>
                  </a:cubicBezTo>
                  <a:cubicBezTo>
                    <a:pt x="226" y="1669"/>
                    <a:pt x="373" y="1705"/>
                    <a:pt x="567" y="1705"/>
                  </a:cubicBezTo>
                  <a:cubicBezTo>
                    <a:pt x="912" y="1705"/>
                    <a:pt x="1408" y="1592"/>
                    <a:pt x="1504" y="968"/>
                  </a:cubicBezTo>
                  <a:cubicBezTo>
                    <a:pt x="1629" y="155"/>
                    <a:pt x="1234" y="0"/>
                    <a:pt x="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29;p53">
              <a:extLst>
                <a:ext uri="{FF2B5EF4-FFF2-40B4-BE49-F238E27FC236}">
                  <a16:creationId xmlns:a16="http://schemas.microsoft.com/office/drawing/2014/main" id="{38A042BB-B1CB-8CE1-4DC4-8EF4B3A4CC6B}"/>
                </a:ext>
              </a:extLst>
            </p:cNvPr>
            <p:cNvSpPr/>
            <p:nvPr/>
          </p:nvSpPr>
          <p:spPr>
            <a:xfrm>
              <a:off x="7384145" y="3513084"/>
              <a:ext cx="489725" cy="252791"/>
            </a:xfrm>
            <a:custGeom>
              <a:avLst/>
              <a:gdLst/>
              <a:ahLst/>
              <a:cxnLst/>
              <a:rect l="l" t="t" r="r" b="b"/>
              <a:pathLst>
                <a:path w="4262" h="2200" extrusionOk="0">
                  <a:moveTo>
                    <a:pt x="3813" y="0"/>
                  </a:moveTo>
                  <a:cubicBezTo>
                    <a:pt x="3709" y="0"/>
                    <a:pt x="3620" y="33"/>
                    <a:pt x="3560" y="94"/>
                  </a:cubicBezTo>
                  <a:cubicBezTo>
                    <a:pt x="3485" y="169"/>
                    <a:pt x="3459" y="295"/>
                    <a:pt x="3510" y="420"/>
                  </a:cubicBezTo>
                  <a:cubicBezTo>
                    <a:pt x="3560" y="520"/>
                    <a:pt x="3610" y="570"/>
                    <a:pt x="3660" y="570"/>
                  </a:cubicBezTo>
                  <a:cubicBezTo>
                    <a:pt x="3670" y="572"/>
                    <a:pt x="3679" y="573"/>
                    <a:pt x="3689" y="573"/>
                  </a:cubicBezTo>
                  <a:cubicBezTo>
                    <a:pt x="3804" y="573"/>
                    <a:pt x="3911" y="445"/>
                    <a:pt x="3911" y="445"/>
                  </a:cubicBezTo>
                  <a:cubicBezTo>
                    <a:pt x="3936" y="420"/>
                    <a:pt x="3936" y="370"/>
                    <a:pt x="3911" y="345"/>
                  </a:cubicBezTo>
                  <a:cubicBezTo>
                    <a:pt x="3886" y="345"/>
                    <a:pt x="3860" y="345"/>
                    <a:pt x="3835" y="370"/>
                  </a:cubicBezTo>
                  <a:cubicBezTo>
                    <a:pt x="3792" y="391"/>
                    <a:pt x="3731" y="450"/>
                    <a:pt x="3698" y="450"/>
                  </a:cubicBezTo>
                  <a:cubicBezTo>
                    <a:pt x="3693" y="450"/>
                    <a:pt x="3689" y="448"/>
                    <a:pt x="3685" y="445"/>
                  </a:cubicBezTo>
                  <a:cubicBezTo>
                    <a:pt x="3660" y="445"/>
                    <a:pt x="3635" y="420"/>
                    <a:pt x="3610" y="370"/>
                  </a:cubicBezTo>
                  <a:cubicBezTo>
                    <a:pt x="3585" y="295"/>
                    <a:pt x="3610" y="219"/>
                    <a:pt x="3635" y="169"/>
                  </a:cubicBezTo>
                  <a:cubicBezTo>
                    <a:pt x="3681" y="138"/>
                    <a:pt x="3747" y="117"/>
                    <a:pt x="3826" y="117"/>
                  </a:cubicBezTo>
                  <a:cubicBezTo>
                    <a:pt x="3875" y="117"/>
                    <a:pt x="3928" y="125"/>
                    <a:pt x="3986" y="144"/>
                  </a:cubicBezTo>
                  <a:cubicBezTo>
                    <a:pt x="4111" y="194"/>
                    <a:pt x="4136" y="345"/>
                    <a:pt x="4111" y="470"/>
                  </a:cubicBezTo>
                  <a:cubicBezTo>
                    <a:pt x="4061" y="696"/>
                    <a:pt x="3886" y="946"/>
                    <a:pt x="3560" y="971"/>
                  </a:cubicBezTo>
                  <a:lnTo>
                    <a:pt x="3008" y="971"/>
                  </a:lnTo>
                  <a:cubicBezTo>
                    <a:pt x="1805" y="971"/>
                    <a:pt x="602" y="971"/>
                    <a:pt x="302" y="1097"/>
                  </a:cubicBezTo>
                  <a:cubicBezTo>
                    <a:pt x="51" y="1222"/>
                    <a:pt x="1" y="1573"/>
                    <a:pt x="101" y="1874"/>
                  </a:cubicBezTo>
                  <a:cubicBezTo>
                    <a:pt x="176" y="2074"/>
                    <a:pt x="327" y="2199"/>
                    <a:pt x="477" y="2199"/>
                  </a:cubicBezTo>
                  <a:lnTo>
                    <a:pt x="552" y="2199"/>
                  </a:lnTo>
                  <a:cubicBezTo>
                    <a:pt x="778" y="2149"/>
                    <a:pt x="903" y="1999"/>
                    <a:pt x="903" y="1823"/>
                  </a:cubicBezTo>
                  <a:cubicBezTo>
                    <a:pt x="903" y="1673"/>
                    <a:pt x="828" y="1548"/>
                    <a:pt x="703" y="1498"/>
                  </a:cubicBezTo>
                  <a:cubicBezTo>
                    <a:pt x="681" y="1493"/>
                    <a:pt x="659" y="1491"/>
                    <a:pt x="636" y="1491"/>
                  </a:cubicBezTo>
                  <a:cubicBezTo>
                    <a:pt x="529" y="1491"/>
                    <a:pt x="418" y="1540"/>
                    <a:pt x="377" y="1623"/>
                  </a:cubicBezTo>
                  <a:cubicBezTo>
                    <a:pt x="327" y="1723"/>
                    <a:pt x="352" y="1823"/>
                    <a:pt x="427" y="1899"/>
                  </a:cubicBezTo>
                  <a:cubicBezTo>
                    <a:pt x="439" y="1911"/>
                    <a:pt x="458" y="1917"/>
                    <a:pt x="477" y="1917"/>
                  </a:cubicBezTo>
                  <a:cubicBezTo>
                    <a:pt x="496" y="1917"/>
                    <a:pt x="515" y="1911"/>
                    <a:pt x="527" y="1899"/>
                  </a:cubicBezTo>
                  <a:cubicBezTo>
                    <a:pt x="552" y="1874"/>
                    <a:pt x="552" y="1823"/>
                    <a:pt x="527" y="1823"/>
                  </a:cubicBezTo>
                  <a:cubicBezTo>
                    <a:pt x="477" y="1773"/>
                    <a:pt x="452" y="1723"/>
                    <a:pt x="477" y="1698"/>
                  </a:cubicBezTo>
                  <a:cubicBezTo>
                    <a:pt x="497" y="1657"/>
                    <a:pt x="568" y="1616"/>
                    <a:pt x="634" y="1616"/>
                  </a:cubicBezTo>
                  <a:cubicBezTo>
                    <a:pt x="649" y="1616"/>
                    <a:pt x="664" y="1618"/>
                    <a:pt x="677" y="1623"/>
                  </a:cubicBezTo>
                  <a:cubicBezTo>
                    <a:pt x="728" y="1648"/>
                    <a:pt x="778" y="1723"/>
                    <a:pt x="778" y="1823"/>
                  </a:cubicBezTo>
                  <a:cubicBezTo>
                    <a:pt x="778" y="1899"/>
                    <a:pt x="753" y="2024"/>
                    <a:pt x="527" y="2074"/>
                  </a:cubicBezTo>
                  <a:cubicBezTo>
                    <a:pt x="507" y="2079"/>
                    <a:pt x="489" y="2081"/>
                    <a:pt x="471" y="2081"/>
                  </a:cubicBezTo>
                  <a:cubicBezTo>
                    <a:pt x="308" y="2081"/>
                    <a:pt x="224" y="1891"/>
                    <a:pt x="201" y="1823"/>
                  </a:cubicBezTo>
                  <a:cubicBezTo>
                    <a:pt x="126" y="1598"/>
                    <a:pt x="176" y="1297"/>
                    <a:pt x="352" y="1222"/>
                  </a:cubicBezTo>
                  <a:cubicBezTo>
                    <a:pt x="565" y="1115"/>
                    <a:pt x="1398" y="1084"/>
                    <a:pt x="2159" y="1084"/>
                  </a:cubicBezTo>
                  <a:cubicBezTo>
                    <a:pt x="2470" y="1084"/>
                    <a:pt x="2769" y="1089"/>
                    <a:pt x="3008" y="1097"/>
                  </a:cubicBezTo>
                  <a:cubicBezTo>
                    <a:pt x="3259" y="1097"/>
                    <a:pt x="3434" y="1097"/>
                    <a:pt x="3560" y="1072"/>
                  </a:cubicBezTo>
                  <a:cubicBezTo>
                    <a:pt x="3961" y="1072"/>
                    <a:pt x="4186" y="771"/>
                    <a:pt x="4236" y="495"/>
                  </a:cubicBezTo>
                  <a:cubicBezTo>
                    <a:pt x="4261" y="270"/>
                    <a:pt x="4186" y="94"/>
                    <a:pt x="4036" y="44"/>
                  </a:cubicBezTo>
                  <a:cubicBezTo>
                    <a:pt x="3957" y="14"/>
                    <a:pt x="3882" y="0"/>
                    <a:pt x="3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30;p53">
              <a:extLst>
                <a:ext uri="{FF2B5EF4-FFF2-40B4-BE49-F238E27FC236}">
                  <a16:creationId xmlns:a16="http://schemas.microsoft.com/office/drawing/2014/main" id="{6CD023ED-26D4-9B5F-364E-E07AAB971D8A}"/>
                </a:ext>
              </a:extLst>
            </p:cNvPr>
            <p:cNvSpPr/>
            <p:nvPr/>
          </p:nvSpPr>
          <p:spPr>
            <a:xfrm>
              <a:off x="7554088" y="3309933"/>
              <a:ext cx="161327" cy="21028"/>
            </a:xfrm>
            <a:custGeom>
              <a:avLst/>
              <a:gdLst/>
              <a:ahLst/>
              <a:cxnLst/>
              <a:rect l="l" t="t" r="r" b="b"/>
              <a:pathLst>
                <a:path w="1404" h="183" extrusionOk="0">
                  <a:moveTo>
                    <a:pt x="36" y="1"/>
                  </a:moveTo>
                  <a:cubicBezTo>
                    <a:pt x="17" y="1"/>
                    <a:pt x="0" y="37"/>
                    <a:pt x="0" y="58"/>
                  </a:cubicBezTo>
                  <a:cubicBezTo>
                    <a:pt x="0" y="83"/>
                    <a:pt x="26" y="108"/>
                    <a:pt x="51" y="108"/>
                  </a:cubicBezTo>
                  <a:lnTo>
                    <a:pt x="1329" y="183"/>
                  </a:lnTo>
                  <a:cubicBezTo>
                    <a:pt x="1354" y="183"/>
                    <a:pt x="1379" y="158"/>
                    <a:pt x="1404" y="108"/>
                  </a:cubicBezTo>
                  <a:cubicBezTo>
                    <a:pt x="1404" y="83"/>
                    <a:pt x="1379" y="58"/>
                    <a:pt x="1329" y="58"/>
                  </a:cubicBezTo>
                  <a:lnTo>
                    <a:pt x="51" y="7"/>
                  </a:lnTo>
                  <a:cubicBezTo>
                    <a:pt x="46" y="3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31;p53">
              <a:extLst>
                <a:ext uri="{FF2B5EF4-FFF2-40B4-BE49-F238E27FC236}">
                  <a16:creationId xmlns:a16="http://schemas.microsoft.com/office/drawing/2014/main" id="{F6620A37-DC82-19D7-649D-6043EA99039F}"/>
                </a:ext>
              </a:extLst>
            </p:cNvPr>
            <p:cNvSpPr/>
            <p:nvPr/>
          </p:nvSpPr>
          <p:spPr>
            <a:xfrm>
              <a:off x="7542598" y="3388528"/>
              <a:ext cx="190168" cy="14478"/>
            </a:xfrm>
            <a:custGeom>
              <a:avLst/>
              <a:gdLst/>
              <a:ahLst/>
              <a:cxnLst/>
              <a:rect l="l" t="t" r="r" b="b"/>
              <a:pathLst>
                <a:path w="1655" h="126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50" y="125"/>
                  </a:cubicBezTo>
                  <a:lnTo>
                    <a:pt x="1579" y="125"/>
                  </a:lnTo>
                  <a:cubicBezTo>
                    <a:pt x="1629" y="125"/>
                    <a:pt x="1654" y="100"/>
                    <a:pt x="1654" y="75"/>
                  </a:cubicBezTo>
                  <a:cubicBezTo>
                    <a:pt x="1654" y="50"/>
                    <a:pt x="1629" y="25"/>
                    <a:pt x="1579" y="25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32;p53">
              <a:extLst>
                <a:ext uri="{FF2B5EF4-FFF2-40B4-BE49-F238E27FC236}">
                  <a16:creationId xmlns:a16="http://schemas.microsoft.com/office/drawing/2014/main" id="{0B4FDB98-5459-7C16-2129-ECB562A74E99}"/>
                </a:ext>
              </a:extLst>
            </p:cNvPr>
            <p:cNvSpPr/>
            <p:nvPr/>
          </p:nvSpPr>
          <p:spPr>
            <a:xfrm>
              <a:off x="7545471" y="3471948"/>
              <a:ext cx="181550" cy="20338"/>
            </a:xfrm>
            <a:custGeom>
              <a:avLst/>
              <a:gdLst/>
              <a:ahLst/>
              <a:cxnLst/>
              <a:rect l="l" t="t" r="r" b="b"/>
              <a:pathLst>
                <a:path w="1580" h="177" extrusionOk="0">
                  <a:moveTo>
                    <a:pt x="75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lnTo>
                    <a:pt x="1504" y="176"/>
                  </a:lnTo>
                  <a:cubicBezTo>
                    <a:pt x="1554" y="176"/>
                    <a:pt x="1579" y="151"/>
                    <a:pt x="1579" y="126"/>
                  </a:cubicBezTo>
                  <a:cubicBezTo>
                    <a:pt x="1579" y="76"/>
                    <a:pt x="1554" y="51"/>
                    <a:pt x="1504" y="51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33;p53">
              <a:extLst>
                <a:ext uri="{FF2B5EF4-FFF2-40B4-BE49-F238E27FC236}">
                  <a16:creationId xmlns:a16="http://schemas.microsoft.com/office/drawing/2014/main" id="{E2EC1AB1-5141-71E7-CFCC-BC729A1D6451}"/>
                </a:ext>
              </a:extLst>
            </p:cNvPr>
            <p:cNvSpPr/>
            <p:nvPr/>
          </p:nvSpPr>
          <p:spPr>
            <a:xfrm>
              <a:off x="7554088" y="3541120"/>
              <a:ext cx="161327" cy="14478"/>
            </a:xfrm>
            <a:custGeom>
              <a:avLst/>
              <a:gdLst/>
              <a:ahLst/>
              <a:cxnLst/>
              <a:rect l="l" t="t" r="r" b="b"/>
              <a:pathLst>
                <a:path w="1404" h="126" extrusionOk="0">
                  <a:moveTo>
                    <a:pt x="76" y="0"/>
                  </a:moveTo>
                  <a:cubicBezTo>
                    <a:pt x="26" y="0"/>
                    <a:pt x="0" y="26"/>
                    <a:pt x="0" y="51"/>
                  </a:cubicBezTo>
                  <a:cubicBezTo>
                    <a:pt x="0" y="76"/>
                    <a:pt x="26" y="126"/>
                    <a:pt x="76" y="126"/>
                  </a:cubicBezTo>
                  <a:lnTo>
                    <a:pt x="1329" y="101"/>
                  </a:lnTo>
                  <a:cubicBezTo>
                    <a:pt x="1354" y="101"/>
                    <a:pt x="1404" y="76"/>
                    <a:pt x="1404" y="51"/>
                  </a:cubicBezTo>
                  <a:cubicBezTo>
                    <a:pt x="1404" y="26"/>
                    <a:pt x="1354" y="0"/>
                    <a:pt x="1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722;p53">
            <a:extLst>
              <a:ext uri="{FF2B5EF4-FFF2-40B4-BE49-F238E27FC236}">
                <a16:creationId xmlns:a16="http://schemas.microsoft.com/office/drawing/2014/main" id="{5302BF3B-ACB0-039D-6304-6C75D48DA8EB}"/>
              </a:ext>
            </a:extLst>
          </p:cNvPr>
          <p:cNvGrpSpPr/>
          <p:nvPr/>
        </p:nvGrpSpPr>
        <p:grpSpPr>
          <a:xfrm rot="2165810">
            <a:off x="5483196" y="2823320"/>
            <a:ext cx="565445" cy="1036555"/>
            <a:chOff x="7354500" y="3239038"/>
            <a:chExt cx="565445" cy="1036555"/>
          </a:xfrm>
        </p:grpSpPr>
        <p:sp>
          <p:nvSpPr>
            <p:cNvPr id="15" name="Google Shape;2723;p53">
              <a:extLst>
                <a:ext uri="{FF2B5EF4-FFF2-40B4-BE49-F238E27FC236}">
                  <a16:creationId xmlns:a16="http://schemas.microsoft.com/office/drawing/2014/main" id="{8DE6A627-8145-AEF9-54E6-042CCE1A7987}"/>
                </a:ext>
              </a:extLst>
            </p:cNvPr>
            <p:cNvSpPr/>
            <p:nvPr/>
          </p:nvSpPr>
          <p:spPr>
            <a:xfrm>
              <a:off x="7533980" y="3239037"/>
              <a:ext cx="204531" cy="362640"/>
            </a:xfrm>
            <a:custGeom>
              <a:avLst/>
              <a:gdLst/>
              <a:ahLst/>
              <a:cxnLst/>
              <a:rect l="l" t="t" r="r" b="b"/>
              <a:pathLst>
                <a:path w="1780" h="3156" extrusionOk="0">
                  <a:moveTo>
                    <a:pt x="893" y="1"/>
                  </a:moveTo>
                  <a:cubicBezTo>
                    <a:pt x="647" y="1"/>
                    <a:pt x="381" y="20"/>
                    <a:pt x="326" y="48"/>
                  </a:cubicBezTo>
                  <a:cubicBezTo>
                    <a:pt x="251" y="73"/>
                    <a:pt x="226" y="223"/>
                    <a:pt x="175" y="599"/>
                  </a:cubicBezTo>
                  <a:cubicBezTo>
                    <a:pt x="150" y="775"/>
                    <a:pt x="125" y="975"/>
                    <a:pt x="100" y="1151"/>
                  </a:cubicBezTo>
                  <a:cubicBezTo>
                    <a:pt x="0" y="1677"/>
                    <a:pt x="251" y="3030"/>
                    <a:pt x="251" y="3106"/>
                  </a:cubicBezTo>
                  <a:cubicBezTo>
                    <a:pt x="251" y="3131"/>
                    <a:pt x="276" y="3156"/>
                    <a:pt x="326" y="3156"/>
                  </a:cubicBezTo>
                  <a:cubicBezTo>
                    <a:pt x="351" y="3131"/>
                    <a:pt x="376" y="3106"/>
                    <a:pt x="376" y="3081"/>
                  </a:cubicBezTo>
                  <a:cubicBezTo>
                    <a:pt x="376" y="3056"/>
                    <a:pt x="125" y="1677"/>
                    <a:pt x="201" y="1176"/>
                  </a:cubicBezTo>
                  <a:cubicBezTo>
                    <a:pt x="251" y="975"/>
                    <a:pt x="276" y="800"/>
                    <a:pt x="301" y="624"/>
                  </a:cubicBezTo>
                  <a:cubicBezTo>
                    <a:pt x="326" y="424"/>
                    <a:pt x="351" y="173"/>
                    <a:pt x="376" y="148"/>
                  </a:cubicBezTo>
                  <a:cubicBezTo>
                    <a:pt x="414" y="136"/>
                    <a:pt x="602" y="129"/>
                    <a:pt x="793" y="129"/>
                  </a:cubicBezTo>
                  <a:cubicBezTo>
                    <a:pt x="984" y="129"/>
                    <a:pt x="1178" y="136"/>
                    <a:pt x="1228" y="148"/>
                  </a:cubicBezTo>
                  <a:cubicBezTo>
                    <a:pt x="1303" y="248"/>
                    <a:pt x="1554" y="1000"/>
                    <a:pt x="1604" y="1376"/>
                  </a:cubicBezTo>
                  <a:cubicBezTo>
                    <a:pt x="1654" y="1777"/>
                    <a:pt x="1404" y="3056"/>
                    <a:pt x="1379" y="3081"/>
                  </a:cubicBezTo>
                  <a:cubicBezTo>
                    <a:pt x="1379" y="3106"/>
                    <a:pt x="1404" y="3131"/>
                    <a:pt x="1429" y="3131"/>
                  </a:cubicBezTo>
                  <a:cubicBezTo>
                    <a:pt x="1429" y="3156"/>
                    <a:pt x="1454" y="3156"/>
                    <a:pt x="1454" y="3156"/>
                  </a:cubicBezTo>
                  <a:cubicBezTo>
                    <a:pt x="1479" y="3156"/>
                    <a:pt x="1504" y="3131"/>
                    <a:pt x="1504" y="3106"/>
                  </a:cubicBezTo>
                  <a:cubicBezTo>
                    <a:pt x="1529" y="3030"/>
                    <a:pt x="1780" y="1777"/>
                    <a:pt x="1729" y="1376"/>
                  </a:cubicBezTo>
                  <a:cubicBezTo>
                    <a:pt x="1679" y="1000"/>
                    <a:pt x="1404" y="123"/>
                    <a:pt x="1328" y="48"/>
                  </a:cubicBezTo>
                  <a:cubicBezTo>
                    <a:pt x="1283" y="14"/>
                    <a:pt x="1095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24;p53">
              <a:extLst>
                <a:ext uri="{FF2B5EF4-FFF2-40B4-BE49-F238E27FC236}">
                  <a16:creationId xmlns:a16="http://schemas.microsoft.com/office/drawing/2014/main" id="{20098D07-9A4B-9613-9746-6DCEFCB6D537}"/>
                </a:ext>
              </a:extLst>
            </p:cNvPr>
            <p:cNvSpPr/>
            <p:nvPr/>
          </p:nvSpPr>
          <p:spPr>
            <a:xfrm>
              <a:off x="7505139" y="3650509"/>
              <a:ext cx="273704" cy="625083"/>
            </a:xfrm>
            <a:custGeom>
              <a:avLst/>
              <a:gdLst/>
              <a:ahLst/>
              <a:cxnLst/>
              <a:rect l="l" t="t" r="r" b="b"/>
              <a:pathLst>
                <a:path w="2382" h="5440" extrusionOk="0">
                  <a:moveTo>
                    <a:pt x="1078" y="126"/>
                  </a:moveTo>
                  <a:cubicBezTo>
                    <a:pt x="1028" y="2031"/>
                    <a:pt x="1003" y="4236"/>
                    <a:pt x="1028" y="5064"/>
                  </a:cubicBezTo>
                  <a:cubicBezTo>
                    <a:pt x="752" y="4487"/>
                    <a:pt x="151" y="3134"/>
                    <a:pt x="176" y="2106"/>
                  </a:cubicBezTo>
                  <a:cubicBezTo>
                    <a:pt x="201" y="1805"/>
                    <a:pt x="502" y="402"/>
                    <a:pt x="552" y="126"/>
                  </a:cubicBezTo>
                  <a:close/>
                  <a:moveTo>
                    <a:pt x="1705" y="126"/>
                  </a:moveTo>
                  <a:cubicBezTo>
                    <a:pt x="1780" y="402"/>
                    <a:pt x="2231" y="1906"/>
                    <a:pt x="2256" y="2382"/>
                  </a:cubicBezTo>
                  <a:cubicBezTo>
                    <a:pt x="2256" y="3234"/>
                    <a:pt x="1429" y="4913"/>
                    <a:pt x="1153" y="5264"/>
                  </a:cubicBezTo>
                  <a:cubicBezTo>
                    <a:pt x="1103" y="4713"/>
                    <a:pt x="1153" y="2006"/>
                    <a:pt x="1203" y="126"/>
                  </a:cubicBezTo>
                  <a:close/>
                  <a:moveTo>
                    <a:pt x="502" y="1"/>
                  </a:moveTo>
                  <a:cubicBezTo>
                    <a:pt x="477" y="1"/>
                    <a:pt x="452" y="26"/>
                    <a:pt x="452" y="51"/>
                  </a:cubicBezTo>
                  <a:cubicBezTo>
                    <a:pt x="426" y="126"/>
                    <a:pt x="76" y="1755"/>
                    <a:pt x="51" y="2106"/>
                  </a:cubicBezTo>
                  <a:cubicBezTo>
                    <a:pt x="0" y="3485"/>
                    <a:pt x="1028" y="5289"/>
                    <a:pt x="1078" y="5414"/>
                  </a:cubicBezTo>
                  <a:cubicBezTo>
                    <a:pt x="1103" y="5439"/>
                    <a:pt x="1103" y="5439"/>
                    <a:pt x="1103" y="5439"/>
                  </a:cubicBezTo>
                  <a:lnTo>
                    <a:pt x="1153" y="5439"/>
                  </a:lnTo>
                  <a:cubicBezTo>
                    <a:pt x="1178" y="5439"/>
                    <a:pt x="1178" y="5414"/>
                    <a:pt x="1178" y="5414"/>
                  </a:cubicBezTo>
                  <a:cubicBezTo>
                    <a:pt x="1454" y="5214"/>
                    <a:pt x="2381" y="3284"/>
                    <a:pt x="2381" y="2382"/>
                  </a:cubicBezTo>
                  <a:cubicBezTo>
                    <a:pt x="2356" y="1830"/>
                    <a:pt x="1830" y="126"/>
                    <a:pt x="1805" y="51"/>
                  </a:cubicBezTo>
                  <a:cubicBezTo>
                    <a:pt x="1780" y="26"/>
                    <a:pt x="1780" y="1"/>
                    <a:pt x="1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25;p53">
              <a:extLst>
                <a:ext uri="{FF2B5EF4-FFF2-40B4-BE49-F238E27FC236}">
                  <a16:creationId xmlns:a16="http://schemas.microsoft.com/office/drawing/2014/main" id="{4724B1EE-4281-5FE4-8B1B-37F5B192ABED}"/>
                </a:ext>
              </a:extLst>
            </p:cNvPr>
            <p:cNvSpPr/>
            <p:nvPr/>
          </p:nvSpPr>
          <p:spPr>
            <a:xfrm>
              <a:off x="7686573" y="3804825"/>
              <a:ext cx="72045" cy="240381"/>
            </a:xfrm>
            <a:custGeom>
              <a:avLst/>
              <a:gdLst/>
              <a:ahLst/>
              <a:cxnLst/>
              <a:rect l="l" t="t" r="r" b="b"/>
              <a:pathLst>
                <a:path w="627" h="209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477" y="1114"/>
                    <a:pt x="25" y="1991"/>
                    <a:pt x="25" y="1991"/>
                  </a:cubicBezTo>
                  <a:cubicBezTo>
                    <a:pt x="0" y="2016"/>
                    <a:pt x="0" y="2066"/>
                    <a:pt x="51" y="2066"/>
                  </a:cubicBezTo>
                  <a:cubicBezTo>
                    <a:pt x="51" y="2091"/>
                    <a:pt x="51" y="2091"/>
                    <a:pt x="76" y="2091"/>
                  </a:cubicBezTo>
                  <a:cubicBezTo>
                    <a:pt x="101" y="2091"/>
                    <a:pt x="126" y="2066"/>
                    <a:pt x="126" y="2041"/>
                  </a:cubicBezTo>
                  <a:cubicBezTo>
                    <a:pt x="151" y="2016"/>
                    <a:pt x="627" y="1114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26;p53">
              <a:extLst>
                <a:ext uri="{FF2B5EF4-FFF2-40B4-BE49-F238E27FC236}">
                  <a16:creationId xmlns:a16="http://schemas.microsoft.com/office/drawing/2014/main" id="{29227EF5-96CC-6E98-BF3F-4A02E1A4014F}"/>
                </a:ext>
              </a:extLst>
            </p:cNvPr>
            <p:cNvSpPr/>
            <p:nvPr/>
          </p:nvSpPr>
          <p:spPr>
            <a:xfrm>
              <a:off x="7446079" y="3594551"/>
              <a:ext cx="378842" cy="80204"/>
            </a:xfrm>
            <a:custGeom>
              <a:avLst/>
              <a:gdLst/>
              <a:ahLst/>
              <a:cxnLst/>
              <a:rect l="l" t="t" r="r" b="b"/>
              <a:pathLst>
                <a:path w="3297" h="698" extrusionOk="0">
                  <a:moveTo>
                    <a:pt x="968" y="1"/>
                  </a:moveTo>
                  <a:cubicBezTo>
                    <a:pt x="534" y="1"/>
                    <a:pt x="197" y="3"/>
                    <a:pt x="164" y="12"/>
                  </a:cubicBezTo>
                  <a:cubicBezTo>
                    <a:pt x="93" y="12"/>
                    <a:pt x="0" y="697"/>
                    <a:pt x="238" y="697"/>
                  </a:cubicBezTo>
                  <a:cubicBezTo>
                    <a:pt x="254" y="697"/>
                    <a:pt x="271" y="694"/>
                    <a:pt x="289" y="688"/>
                  </a:cubicBezTo>
                  <a:cubicBezTo>
                    <a:pt x="389" y="663"/>
                    <a:pt x="734" y="655"/>
                    <a:pt x="1150" y="655"/>
                  </a:cubicBezTo>
                  <a:cubicBezTo>
                    <a:pt x="1982" y="655"/>
                    <a:pt x="3096" y="688"/>
                    <a:pt x="3096" y="688"/>
                  </a:cubicBezTo>
                  <a:cubicBezTo>
                    <a:pt x="3246" y="688"/>
                    <a:pt x="3296" y="212"/>
                    <a:pt x="3096" y="12"/>
                  </a:cubicBezTo>
                  <a:cubicBezTo>
                    <a:pt x="3096" y="12"/>
                    <a:pt x="1837" y="1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7;p53">
              <a:extLst>
                <a:ext uri="{FF2B5EF4-FFF2-40B4-BE49-F238E27FC236}">
                  <a16:creationId xmlns:a16="http://schemas.microsoft.com/office/drawing/2014/main" id="{96C0E1AF-D011-449F-11AB-51978240EB29}"/>
                </a:ext>
              </a:extLst>
            </p:cNvPr>
            <p:cNvSpPr/>
            <p:nvPr/>
          </p:nvSpPr>
          <p:spPr>
            <a:xfrm>
              <a:off x="7354500" y="3594436"/>
              <a:ext cx="179597" cy="198211"/>
            </a:xfrm>
            <a:custGeom>
              <a:avLst/>
              <a:gdLst/>
              <a:ahLst/>
              <a:cxnLst/>
              <a:rect l="l" t="t" r="r" b="b"/>
              <a:pathLst>
                <a:path w="1563" h="1725" extrusionOk="0">
                  <a:moveTo>
                    <a:pt x="1065" y="0"/>
                  </a:moveTo>
                  <a:cubicBezTo>
                    <a:pt x="739" y="0"/>
                    <a:pt x="114" y="95"/>
                    <a:pt x="58" y="815"/>
                  </a:cubicBezTo>
                  <a:cubicBezTo>
                    <a:pt x="1" y="1564"/>
                    <a:pt x="341" y="1724"/>
                    <a:pt x="706" y="1724"/>
                  </a:cubicBezTo>
                  <a:cubicBezTo>
                    <a:pt x="817" y="1724"/>
                    <a:pt x="931" y="1709"/>
                    <a:pt x="1036" y="1692"/>
                  </a:cubicBezTo>
                  <a:cubicBezTo>
                    <a:pt x="1487" y="1592"/>
                    <a:pt x="1562" y="815"/>
                    <a:pt x="1186" y="689"/>
                  </a:cubicBezTo>
                  <a:cubicBezTo>
                    <a:pt x="785" y="539"/>
                    <a:pt x="1086" y="113"/>
                    <a:pt x="1261" y="13"/>
                  </a:cubicBezTo>
                  <a:cubicBezTo>
                    <a:pt x="1261" y="13"/>
                    <a:pt x="1183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28;p53">
              <a:extLst>
                <a:ext uri="{FF2B5EF4-FFF2-40B4-BE49-F238E27FC236}">
                  <a16:creationId xmlns:a16="http://schemas.microsoft.com/office/drawing/2014/main" id="{61E641CB-1578-E72B-E3BB-B5650034E8D4}"/>
                </a:ext>
              </a:extLst>
            </p:cNvPr>
            <p:cNvSpPr/>
            <p:nvPr/>
          </p:nvSpPr>
          <p:spPr>
            <a:xfrm>
              <a:off x="7732649" y="3478957"/>
              <a:ext cx="187295" cy="196028"/>
            </a:xfrm>
            <a:custGeom>
              <a:avLst/>
              <a:gdLst/>
              <a:ahLst/>
              <a:cxnLst/>
              <a:rect l="l" t="t" r="r" b="b"/>
              <a:pathLst>
                <a:path w="1630" h="1706" extrusionOk="0">
                  <a:moveTo>
                    <a:pt x="838" y="0"/>
                  </a:moveTo>
                  <a:cubicBezTo>
                    <a:pt x="758" y="0"/>
                    <a:pt x="678" y="7"/>
                    <a:pt x="602" y="15"/>
                  </a:cubicBezTo>
                  <a:cubicBezTo>
                    <a:pt x="126" y="65"/>
                    <a:pt x="0" y="817"/>
                    <a:pt x="376" y="1018"/>
                  </a:cubicBezTo>
                  <a:cubicBezTo>
                    <a:pt x="752" y="1193"/>
                    <a:pt x="401" y="1594"/>
                    <a:pt x="226" y="1669"/>
                  </a:cubicBezTo>
                  <a:cubicBezTo>
                    <a:pt x="226" y="1669"/>
                    <a:pt x="373" y="1705"/>
                    <a:pt x="567" y="1705"/>
                  </a:cubicBezTo>
                  <a:cubicBezTo>
                    <a:pt x="912" y="1705"/>
                    <a:pt x="1408" y="1592"/>
                    <a:pt x="1504" y="968"/>
                  </a:cubicBezTo>
                  <a:cubicBezTo>
                    <a:pt x="1629" y="155"/>
                    <a:pt x="1234" y="0"/>
                    <a:pt x="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29;p53">
              <a:extLst>
                <a:ext uri="{FF2B5EF4-FFF2-40B4-BE49-F238E27FC236}">
                  <a16:creationId xmlns:a16="http://schemas.microsoft.com/office/drawing/2014/main" id="{9884E021-FB2D-55A5-B9F8-9EC164467BBE}"/>
                </a:ext>
              </a:extLst>
            </p:cNvPr>
            <p:cNvSpPr/>
            <p:nvPr/>
          </p:nvSpPr>
          <p:spPr>
            <a:xfrm>
              <a:off x="7384145" y="3513084"/>
              <a:ext cx="489725" cy="252791"/>
            </a:xfrm>
            <a:custGeom>
              <a:avLst/>
              <a:gdLst/>
              <a:ahLst/>
              <a:cxnLst/>
              <a:rect l="l" t="t" r="r" b="b"/>
              <a:pathLst>
                <a:path w="4262" h="2200" extrusionOk="0">
                  <a:moveTo>
                    <a:pt x="3813" y="0"/>
                  </a:moveTo>
                  <a:cubicBezTo>
                    <a:pt x="3709" y="0"/>
                    <a:pt x="3620" y="33"/>
                    <a:pt x="3560" y="94"/>
                  </a:cubicBezTo>
                  <a:cubicBezTo>
                    <a:pt x="3485" y="169"/>
                    <a:pt x="3459" y="295"/>
                    <a:pt x="3510" y="420"/>
                  </a:cubicBezTo>
                  <a:cubicBezTo>
                    <a:pt x="3560" y="520"/>
                    <a:pt x="3610" y="570"/>
                    <a:pt x="3660" y="570"/>
                  </a:cubicBezTo>
                  <a:cubicBezTo>
                    <a:pt x="3670" y="572"/>
                    <a:pt x="3679" y="573"/>
                    <a:pt x="3689" y="573"/>
                  </a:cubicBezTo>
                  <a:cubicBezTo>
                    <a:pt x="3804" y="573"/>
                    <a:pt x="3911" y="445"/>
                    <a:pt x="3911" y="445"/>
                  </a:cubicBezTo>
                  <a:cubicBezTo>
                    <a:pt x="3936" y="420"/>
                    <a:pt x="3936" y="370"/>
                    <a:pt x="3911" y="345"/>
                  </a:cubicBezTo>
                  <a:cubicBezTo>
                    <a:pt x="3886" y="345"/>
                    <a:pt x="3860" y="345"/>
                    <a:pt x="3835" y="370"/>
                  </a:cubicBezTo>
                  <a:cubicBezTo>
                    <a:pt x="3792" y="391"/>
                    <a:pt x="3731" y="450"/>
                    <a:pt x="3698" y="450"/>
                  </a:cubicBezTo>
                  <a:cubicBezTo>
                    <a:pt x="3693" y="450"/>
                    <a:pt x="3689" y="448"/>
                    <a:pt x="3685" y="445"/>
                  </a:cubicBezTo>
                  <a:cubicBezTo>
                    <a:pt x="3660" y="445"/>
                    <a:pt x="3635" y="420"/>
                    <a:pt x="3610" y="370"/>
                  </a:cubicBezTo>
                  <a:cubicBezTo>
                    <a:pt x="3585" y="295"/>
                    <a:pt x="3610" y="219"/>
                    <a:pt x="3635" y="169"/>
                  </a:cubicBezTo>
                  <a:cubicBezTo>
                    <a:pt x="3681" y="138"/>
                    <a:pt x="3747" y="117"/>
                    <a:pt x="3826" y="117"/>
                  </a:cubicBezTo>
                  <a:cubicBezTo>
                    <a:pt x="3875" y="117"/>
                    <a:pt x="3928" y="125"/>
                    <a:pt x="3986" y="144"/>
                  </a:cubicBezTo>
                  <a:cubicBezTo>
                    <a:pt x="4111" y="194"/>
                    <a:pt x="4136" y="345"/>
                    <a:pt x="4111" y="470"/>
                  </a:cubicBezTo>
                  <a:cubicBezTo>
                    <a:pt x="4061" y="696"/>
                    <a:pt x="3886" y="946"/>
                    <a:pt x="3560" y="971"/>
                  </a:cubicBezTo>
                  <a:lnTo>
                    <a:pt x="3008" y="971"/>
                  </a:lnTo>
                  <a:cubicBezTo>
                    <a:pt x="1805" y="971"/>
                    <a:pt x="602" y="971"/>
                    <a:pt x="302" y="1097"/>
                  </a:cubicBezTo>
                  <a:cubicBezTo>
                    <a:pt x="51" y="1222"/>
                    <a:pt x="1" y="1573"/>
                    <a:pt x="101" y="1874"/>
                  </a:cubicBezTo>
                  <a:cubicBezTo>
                    <a:pt x="176" y="2074"/>
                    <a:pt x="327" y="2199"/>
                    <a:pt x="477" y="2199"/>
                  </a:cubicBezTo>
                  <a:lnTo>
                    <a:pt x="552" y="2199"/>
                  </a:lnTo>
                  <a:cubicBezTo>
                    <a:pt x="778" y="2149"/>
                    <a:pt x="903" y="1999"/>
                    <a:pt x="903" y="1823"/>
                  </a:cubicBezTo>
                  <a:cubicBezTo>
                    <a:pt x="903" y="1673"/>
                    <a:pt x="828" y="1548"/>
                    <a:pt x="703" y="1498"/>
                  </a:cubicBezTo>
                  <a:cubicBezTo>
                    <a:pt x="681" y="1493"/>
                    <a:pt x="659" y="1491"/>
                    <a:pt x="636" y="1491"/>
                  </a:cubicBezTo>
                  <a:cubicBezTo>
                    <a:pt x="529" y="1491"/>
                    <a:pt x="418" y="1540"/>
                    <a:pt x="377" y="1623"/>
                  </a:cubicBezTo>
                  <a:cubicBezTo>
                    <a:pt x="327" y="1723"/>
                    <a:pt x="352" y="1823"/>
                    <a:pt x="427" y="1899"/>
                  </a:cubicBezTo>
                  <a:cubicBezTo>
                    <a:pt x="439" y="1911"/>
                    <a:pt x="458" y="1917"/>
                    <a:pt x="477" y="1917"/>
                  </a:cubicBezTo>
                  <a:cubicBezTo>
                    <a:pt x="496" y="1917"/>
                    <a:pt x="515" y="1911"/>
                    <a:pt x="527" y="1899"/>
                  </a:cubicBezTo>
                  <a:cubicBezTo>
                    <a:pt x="552" y="1874"/>
                    <a:pt x="552" y="1823"/>
                    <a:pt x="527" y="1823"/>
                  </a:cubicBezTo>
                  <a:cubicBezTo>
                    <a:pt x="477" y="1773"/>
                    <a:pt x="452" y="1723"/>
                    <a:pt x="477" y="1698"/>
                  </a:cubicBezTo>
                  <a:cubicBezTo>
                    <a:pt x="497" y="1657"/>
                    <a:pt x="568" y="1616"/>
                    <a:pt x="634" y="1616"/>
                  </a:cubicBezTo>
                  <a:cubicBezTo>
                    <a:pt x="649" y="1616"/>
                    <a:pt x="664" y="1618"/>
                    <a:pt x="677" y="1623"/>
                  </a:cubicBezTo>
                  <a:cubicBezTo>
                    <a:pt x="728" y="1648"/>
                    <a:pt x="778" y="1723"/>
                    <a:pt x="778" y="1823"/>
                  </a:cubicBezTo>
                  <a:cubicBezTo>
                    <a:pt x="778" y="1899"/>
                    <a:pt x="753" y="2024"/>
                    <a:pt x="527" y="2074"/>
                  </a:cubicBezTo>
                  <a:cubicBezTo>
                    <a:pt x="507" y="2079"/>
                    <a:pt x="489" y="2081"/>
                    <a:pt x="471" y="2081"/>
                  </a:cubicBezTo>
                  <a:cubicBezTo>
                    <a:pt x="308" y="2081"/>
                    <a:pt x="224" y="1891"/>
                    <a:pt x="201" y="1823"/>
                  </a:cubicBezTo>
                  <a:cubicBezTo>
                    <a:pt x="126" y="1598"/>
                    <a:pt x="176" y="1297"/>
                    <a:pt x="352" y="1222"/>
                  </a:cubicBezTo>
                  <a:cubicBezTo>
                    <a:pt x="565" y="1115"/>
                    <a:pt x="1398" y="1084"/>
                    <a:pt x="2159" y="1084"/>
                  </a:cubicBezTo>
                  <a:cubicBezTo>
                    <a:pt x="2470" y="1084"/>
                    <a:pt x="2769" y="1089"/>
                    <a:pt x="3008" y="1097"/>
                  </a:cubicBezTo>
                  <a:cubicBezTo>
                    <a:pt x="3259" y="1097"/>
                    <a:pt x="3434" y="1097"/>
                    <a:pt x="3560" y="1072"/>
                  </a:cubicBezTo>
                  <a:cubicBezTo>
                    <a:pt x="3961" y="1072"/>
                    <a:pt x="4186" y="771"/>
                    <a:pt x="4236" y="495"/>
                  </a:cubicBezTo>
                  <a:cubicBezTo>
                    <a:pt x="4261" y="270"/>
                    <a:pt x="4186" y="94"/>
                    <a:pt x="4036" y="44"/>
                  </a:cubicBezTo>
                  <a:cubicBezTo>
                    <a:pt x="3957" y="14"/>
                    <a:pt x="3882" y="0"/>
                    <a:pt x="3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30;p53">
              <a:extLst>
                <a:ext uri="{FF2B5EF4-FFF2-40B4-BE49-F238E27FC236}">
                  <a16:creationId xmlns:a16="http://schemas.microsoft.com/office/drawing/2014/main" id="{F2B614DD-4C8B-78F7-84D1-FE2565BB251F}"/>
                </a:ext>
              </a:extLst>
            </p:cNvPr>
            <p:cNvSpPr/>
            <p:nvPr/>
          </p:nvSpPr>
          <p:spPr>
            <a:xfrm>
              <a:off x="7554088" y="3309933"/>
              <a:ext cx="161327" cy="21028"/>
            </a:xfrm>
            <a:custGeom>
              <a:avLst/>
              <a:gdLst/>
              <a:ahLst/>
              <a:cxnLst/>
              <a:rect l="l" t="t" r="r" b="b"/>
              <a:pathLst>
                <a:path w="1404" h="183" extrusionOk="0">
                  <a:moveTo>
                    <a:pt x="36" y="1"/>
                  </a:moveTo>
                  <a:cubicBezTo>
                    <a:pt x="17" y="1"/>
                    <a:pt x="0" y="37"/>
                    <a:pt x="0" y="58"/>
                  </a:cubicBezTo>
                  <a:cubicBezTo>
                    <a:pt x="0" y="83"/>
                    <a:pt x="26" y="108"/>
                    <a:pt x="51" y="108"/>
                  </a:cubicBezTo>
                  <a:lnTo>
                    <a:pt x="1329" y="183"/>
                  </a:lnTo>
                  <a:cubicBezTo>
                    <a:pt x="1354" y="183"/>
                    <a:pt x="1379" y="158"/>
                    <a:pt x="1404" y="108"/>
                  </a:cubicBezTo>
                  <a:cubicBezTo>
                    <a:pt x="1404" y="83"/>
                    <a:pt x="1379" y="58"/>
                    <a:pt x="1329" y="58"/>
                  </a:cubicBezTo>
                  <a:lnTo>
                    <a:pt x="51" y="7"/>
                  </a:lnTo>
                  <a:cubicBezTo>
                    <a:pt x="46" y="3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31;p53">
              <a:extLst>
                <a:ext uri="{FF2B5EF4-FFF2-40B4-BE49-F238E27FC236}">
                  <a16:creationId xmlns:a16="http://schemas.microsoft.com/office/drawing/2014/main" id="{531B51DD-20C3-2799-02E8-5F7C128A13E3}"/>
                </a:ext>
              </a:extLst>
            </p:cNvPr>
            <p:cNvSpPr/>
            <p:nvPr/>
          </p:nvSpPr>
          <p:spPr>
            <a:xfrm>
              <a:off x="7542598" y="3388528"/>
              <a:ext cx="190168" cy="14478"/>
            </a:xfrm>
            <a:custGeom>
              <a:avLst/>
              <a:gdLst/>
              <a:ahLst/>
              <a:cxnLst/>
              <a:rect l="l" t="t" r="r" b="b"/>
              <a:pathLst>
                <a:path w="1655" h="126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100"/>
                    <a:pt x="25" y="125"/>
                    <a:pt x="50" y="125"/>
                  </a:cubicBezTo>
                  <a:lnTo>
                    <a:pt x="1579" y="125"/>
                  </a:lnTo>
                  <a:cubicBezTo>
                    <a:pt x="1629" y="125"/>
                    <a:pt x="1654" y="100"/>
                    <a:pt x="1654" y="75"/>
                  </a:cubicBezTo>
                  <a:cubicBezTo>
                    <a:pt x="1654" y="50"/>
                    <a:pt x="1629" y="25"/>
                    <a:pt x="1579" y="25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32;p53">
              <a:extLst>
                <a:ext uri="{FF2B5EF4-FFF2-40B4-BE49-F238E27FC236}">
                  <a16:creationId xmlns:a16="http://schemas.microsoft.com/office/drawing/2014/main" id="{584E2272-C810-7956-90ED-EFA6CDBD1F31}"/>
                </a:ext>
              </a:extLst>
            </p:cNvPr>
            <p:cNvSpPr/>
            <p:nvPr/>
          </p:nvSpPr>
          <p:spPr>
            <a:xfrm>
              <a:off x="7545471" y="3471948"/>
              <a:ext cx="181550" cy="20338"/>
            </a:xfrm>
            <a:custGeom>
              <a:avLst/>
              <a:gdLst/>
              <a:ahLst/>
              <a:cxnLst/>
              <a:rect l="l" t="t" r="r" b="b"/>
              <a:pathLst>
                <a:path w="1580" h="177" extrusionOk="0">
                  <a:moveTo>
                    <a:pt x="75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75" y="126"/>
                  </a:cubicBezTo>
                  <a:lnTo>
                    <a:pt x="1504" y="176"/>
                  </a:lnTo>
                  <a:cubicBezTo>
                    <a:pt x="1554" y="176"/>
                    <a:pt x="1579" y="151"/>
                    <a:pt x="1579" y="126"/>
                  </a:cubicBezTo>
                  <a:cubicBezTo>
                    <a:pt x="1579" y="76"/>
                    <a:pt x="1554" y="51"/>
                    <a:pt x="1504" y="51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33;p53">
              <a:extLst>
                <a:ext uri="{FF2B5EF4-FFF2-40B4-BE49-F238E27FC236}">
                  <a16:creationId xmlns:a16="http://schemas.microsoft.com/office/drawing/2014/main" id="{F31EB6D6-3A34-D40D-316E-69043E587937}"/>
                </a:ext>
              </a:extLst>
            </p:cNvPr>
            <p:cNvSpPr/>
            <p:nvPr/>
          </p:nvSpPr>
          <p:spPr>
            <a:xfrm>
              <a:off x="7554088" y="3541120"/>
              <a:ext cx="161327" cy="14478"/>
            </a:xfrm>
            <a:custGeom>
              <a:avLst/>
              <a:gdLst/>
              <a:ahLst/>
              <a:cxnLst/>
              <a:rect l="l" t="t" r="r" b="b"/>
              <a:pathLst>
                <a:path w="1404" h="126" extrusionOk="0">
                  <a:moveTo>
                    <a:pt x="76" y="0"/>
                  </a:moveTo>
                  <a:cubicBezTo>
                    <a:pt x="26" y="0"/>
                    <a:pt x="0" y="26"/>
                    <a:pt x="0" y="51"/>
                  </a:cubicBezTo>
                  <a:cubicBezTo>
                    <a:pt x="0" y="76"/>
                    <a:pt x="26" y="126"/>
                    <a:pt x="76" y="126"/>
                  </a:cubicBezTo>
                  <a:lnTo>
                    <a:pt x="1329" y="101"/>
                  </a:lnTo>
                  <a:cubicBezTo>
                    <a:pt x="1354" y="101"/>
                    <a:pt x="1404" y="76"/>
                    <a:pt x="1404" y="51"/>
                  </a:cubicBezTo>
                  <a:cubicBezTo>
                    <a:pt x="1404" y="26"/>
                    <a:pt x="1354" y="0"/>
                    <a:pt x="1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95892902-6AD5-45BD-BFBF-C27E6896D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844" y="2899572"/>
            <a:ext cx="1657559" cy="1657559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1E8D358-18AD-03FC-86C7-26DB4EF00A8F}"/>
              </a:ext>
            </a:extLst>
          </p:cNvPr>
          <p:cNvSpPr txBox="1"/>
          <p:nvPr/>
        </p:nvSpPr>
        <p:spPr>
          <a:xfrm>
            <a:off x="978138" y="4633750"/>
            <a:ext cx="76431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>
                <a:solidFill>
                  <a:schemeClr val="dk1"/>
                </a:solidFill>
                <a:latin typeface="Cinzel Decorative"/>
                <a:sym typeface="Cinzel Decorative"/>
              </a:rPr>
              <a:t>Vito Musco   Michele Riviello   Francesco Sasso   Domenico Pazienza   Vincenzo </a:t>
            </a:r>
            <a:r>
              <a:rPr lang="it-IT" sz="1050" b="1" dirty="0" err="1">
                <a:solidFill>
                  <a:schemeClr val="dk1"/>
                </a:solidFill>
                <a:latin typeface="Cinzel Decorative"/>
                <a:sym typeface="Cinzel Decorative"/>
              </a:rPr>
              <a:t>Parrulli</a:t>
            </a:r>
            <a:endParaRPr lang="it-IT" sz="1050" b="1" dirty="0">
              <a:solidFill>
                <a:schemeClr val="dk1"/>
              </a:solidFill>
              <a:latin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title"/>
          </p:nvPr>
        </p:nvSpPr>
        <p:spPr>
          <a:xfrm>
            <a:off x="1094779" y="1813823"/>
            <a:ext cx="6991050" cy="1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</a:t>
            </a:r>
            <a:r>
              <a:rPr lang="en" dirty="0" err="1"/>
              <a:t>ettagli</a:t>
            </a:r>
            <a:r>
              <a:rPr lang="en" dirty="0"/>
              <a:t> </a:t>
            </a:r>
            <a:r>
              <a:rPr lang="en" dirty="0" err="1"/>
              <a:t>tecnici</a:t>
            </a:r>
            <a:endParaRPr dirty="0"/>
          </a:p>
        </p:txBody>
      </p:sp>
      <p:sp>
        <p:nvSpPr>
          <p:cNvPr id="668" name="Google Shape;668;p34"/>
          <p:cNvSpPr/>
          <p:nvPr/>
        </p:nvSpPr>
        <p:spPr>
          <a:xfrm>
            <a:off x="4147503" y="941528"/>
            <a:ext cx="849000" cy="849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4471634" y="1166689"/>
            <a:ext cx="200635" cy="3986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1</a:t>
            </a:r>
          </a:p>
        </p:txBody>
      </p:sp>
      <p:grpSp>
        <p:nvGrpSpPr>
          <p:cNvPr id="670" name="Google Shape;670;p34"/>
          <p:cNvGrpSpPr/>
          <p:nvPr/>
        </p:nvGrpSpPr>
        <p:grpSpPr>
          <a:xfrm>
            <a:off x="7581919" y="539403"/>
            <a:ext cx="848970" cy="865304"/>
            <a:chOff x="840875" y="777050"/>
            <a:chExt cx="832977" cy="849003"/>
          </a:xfrm>
        </p:grpSpPr>
        <p:sp>
          <p:nvSpPr>
            <p:cNvPr id="671" name="Google Shape;671;p34"/>
            <p:cNvSpPr/>
            <p:nvPr/>
          </p:nvSpPr>
          <p:spPr>
            <a:xfrm>
              <a:off x="1140748" y="1248842"/>
              <a:ext cx="253973" cy="194967"/>
            </a:xfrm>
            <a:custGeom>
              <a:avLst/>
              <a:gdLst/>
              <a:ahLst/>
              <a:cxnLst/>
              <a:rect l="l" t="t" r="r" b="b"/>
              <a:pathLst>
                <a:path w="4287" h="3291" extrusionOk="0">
                  <a:moveTo>
                    <a:pt x="2282" y="1"/>
                  </a:moveTo>
                  <a:cubicBezTo>
                    <a:pt x="2156" y="1"/>
                    <a:pt x="2031" y="1"/>
                    <a:pt x="1881" y="26"/>
                  </a:cubicBezTo>
                  <a:cubicBezTo>
                    <a:pt x="1605" y="26"/>
                    <a:pt x="1329" y="51"/>
                    <a:pt x="1054" y="76"/>
                  </a:cubicBezTo>
                  <a:cubicBezTo>
                    <a:pt x="853" y="101"/>
                    <a:pt x="653" y="126"/>
                    <a:pt x="452" y="151"/>
                  </a:cubicBezTo>
                  <a:cubicBezTo>
                    <a:pt x="377" y="151"/>
                    <a:pt x="352" y="176"/>
                    <a:pt x="327" y="226"/>
                  </a:cubicBezTo>
                  <a:cubicBezTo>
                    <a:pt x="101" y="652"/>
                    <a:pt x="1" y="1078"/>
                    <a:pt x="76" y="1555"/>
                  </a:cubicBezTo>
                  <a:cubicBezTo>
                    <a:pt x="211" y="2563"/>
                    <a:pt x="1066" y="3290"/>
                    <a:pt x="2051" y="3290"/>
                  </a:cubicBezTo>
                  <a:cubicBezTo>
                    <a:pt x="2168" y="3290"/>
                    <a:pt x="2287" y="3280"/>
                    <a:pt x="2407" y="3259"/>
                  </a:cubicBezTo>
                  <a:cubicBezTo>
                    <a:pt x="2858" y="3184"/>
                    <a:pt x="3259" y="2983"/>
                    <a:pt x="3585" y="2607"/>
                  </a:cubicBezTo>
                  <a:cubicBezTo>
                    <a:pt x="4186" y="1956"/>
                    <a:pt x="4287" y="928"/>
                    <a:pt x="3785" y="176"/>
                  </a:cubicBezTo>
                  <a:cubicBezTo>
                    <a:pt x="3760" y="126"/>
                    <a:pt x="3735" y="101"/>
                    <a:pt x="3660" y="101"/>
                  </a:cubicBezTo>
                  <a:cubicBezTo>
                    <a:pt x="3510" y="76"/>
                    <a:pt x="3334" y="76"/>
                    <a:pt x="3159" y="51"/>
                  </a:cubicBezTo>
                  <a:cubicBezTo>
                    <a:pt x="2858" y="26"/>
                    <a:pt x="2582" y="26"/>
                    <a:pt x="2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1091757" y="850034"/>
              <a:ext cx="69847" cy="79148"/>
            </a:xfrm>
            <a:custGeom>
              <a:avLst/>
              <a:gdLst/>
              <a:ahLst/>
              <a:cxnLst/>
              <a:rect l="l" t="t" r="r" b="b"/>
              <a:pathLst>
                <a:path w="1179" h="1336" extrusionOk="0">
                  <a:moveTo>
                    <a:pt x="498" y="1"/>
                  </a:moveTo>
                  <a:cubicBezTo>
                    <a:pt x="326" y="1"/>
                    <a:pt x="177" y="85"/>
                    <a:pt x="76" y="266"/>
                  </a:cubicBezTo>
                  <a:cubicBezTo>
                    <a:pt x="26" y="367"/>
                    <a:pt x="1" y="492"/>
                    <a:pt x="1" y="617"/>
                  </a:cubicBezTo>
                  <a:cubicBezTo>
                    <a:pt x="1" y="642"/>
                    <a:pt x="1" y="693"/>
                    <a:pt x="1" y="718"/>
                  </a:cubicBezTo>
                  <a:cubicBezTo>
                    <a:pt x="26" y="893"/>
                    <a:pt x="101" y="1068"/>
                    <a:pt x="226" y="1194"/>
                  </a:cubicBezTo>
                  <a:cubicBezTo>
                    <a:pt x="339" y="1290"/>
                    <a:pt x="451" y="1335"/>
                    <a:pt x="564" y="1335"/>
                  </a:cubicBezTo>
                  <a:cubicBezTo>
                    <a:pt x="627" y="1335"/>
                    <a:pt x="690" y="1321"/>
                    <a:pt x="753" y="1294"/>
                  </a:cubicBezTo>
                  <a:cubicBezTo>
                    <a:pt x="1003" y="1194"/>
                    <a:pt x="1179" y="968"/>
                    <a:pt x="1179" y="667"/>
                  </a:cubicBezTo>
                  <a:cubicBezTo>
                    <a:pt x="1179" y="492"/>
                    <a:pt x="1129" y="342"/>
                    <a:pt x="978" y="216"/>
                  </a:cubicBezTo>
                  <a:cubicBezTo>
                    <a:pt x="878" y="116"/>
                    <a:pt x="753" y="41"/>
                    <a:pt x="627" y="16"/>
                  </a:cubicBezTo>
                  <a:cubicBezTo>
                    <a:pt x="583" y="6"/>
                    <a:pt x="540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207571" y="777050"/>
              <a:ext cx="69847" cy="81636"/>
            </a:xfrm>
            <a:custGeom>
              <a:avLst/>
              <a:gdLst/>
              <a:ahLst/>
              <a:cxnLst/>
              <a:rect l="l" t="t" r="r" b="b"/>
              <a:pathLst>
                <a:path w="1179" h="1378" extrusionOk="0">
                  <a:moveTo>
                    <a:pt x="545" y="1"/>
                  </a:moveTo>
                  <a:cubicBezTo>
                    <a:pt x="379" y="1"/>
                    <a:pt x="222" y="95"/>
                    <a:pt x="126" y="270"/>
                  </a:cubicBezTo>
                  <a:cubicBezTo>
                    <a:pt x="26" y="421"/>
                    <a:pt x="1" y="571"/>
                    <a:pt x="26" y="772"/>
                  </a:cubicBezTo>
                  <a:cubicBezTo>
                    <a:pt x="51" y="997"/>
                    <a:pt x="176" y="1198"/>
                    <a:pt x="402" y="1323"/>
                  </a:cubicBezTo>
                  <a:cubicBezTo>
                    <a:pt x="476" y="1360"/>
                    <a:pt x="553" y="1378"/>
                    <a:pt x="628" y="1378"/>
                  </a:cubicBezTo>
                  <a:cubicBezTo>
                    <a:pt x="805" y="1378"/>
                    <a:pt x="973" y="1281"/>
                    <a:pt x="1079" y="1122"/>
                  </a:cubicBezTo>
                  <a:cubicBezTo>
                    <a:pt x="1154" y="997"/>
                    <a:pt x="1179" y="872"/>
                    <a:pt x="1154" y="721"/>
                  </a:cubicBezTo>
                  <a:cubicBezTo>
                    <a:pt x="1154" y="696"/>
                    <a:pt x="1154" y="646"/>
                    <a:pt x="1154" y="621"/>
                  </a:cubicBezTo>
                  <a:cubicBezTo>
                    <a:pt x="1129" y="396"/>
                    <a:pt x="1028" y="220"/>
                    <a:pt x="828" y="95"/>
                  </a:cubicBezTo>
                  <a:cubicBezTo>
                    <a:pt x="737" y="31"/>
                    <a:pt x="639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840875" y="1088478"/>
              <a:ext cx="75771" cy="76067"/>
            </a:xfrm>
            <a:custGeom>
              <a:avLst/>
              <a:gdLst/>
              <a:ahLst/>
              <a:cxnLst/>
              <a:rect l="l" t="t" r="r" b="b"/>
              <a:pathLst>
                <a:path w="1279" h="1284" extrusionOk="0">
                  <a:moveTo>
                    <a:pt x="602" y="1"/>
                  </a:moveTo>
                  <a:cubicBezTo>
                    <a:pt x="376" y="1"/>
                    <a:pt x="226" y="101"/>
                    <a:pt x="126" y="277"/>
                  </a:cubicBezTo>
                  <a:cubicBezTo>
                    <a:pt x="0" y="502"/>
                    <a:pt x="0" y="728"/>
                    <a:pt x="151" y="928"/>
                  </a:cubicBezTo>
                  <a:cubicBezTo>
                    <a:pt x="276" y="1129"/>
                    <a:pt x="451" y="1229"/>
                    <a:pt x="677" y="1279"/>
                  </a:cubicBezTo>
                  <a:cubicBezTo>
                    <a:pt x="700" y="1282"/>
                    <a:pt x="722" y="1284"/>
                    <a:pt x="745" y="1284"/>
                  </a:cubicBezTo>
                  <a:cubicBezTo>
                    <a:pt x="896" y="1284"/>
                    <a:pt x="1041" y="1213"/>
                    <a:pt x="1128" y="1104"/>
                  </a:cubicBezTo>
                  <a:cubicBezTo>
                    <a:pt x="1228" y="978"/>
                    <a:pt x="1278" y="853"/>
                    <a:pt x="1278" y="753"/>
                  </a:cubicBezTo>
                  <a:cubicBezTo>
                    <a:pt x="1278" y="327"/>
                    <a:pt x="953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883942" y="960814"/>
              <a:ext cx="72809" cy="77489"/>
            </a:xfrm>
            <a:custGeom>
              <a:avLst/>
              <a:gdLst/>
              <a:ahLst/>
              <a:cxnLst/>
              <a:rect l="l" t="t" r="r" b="b"/>
              <a:pathLst>
                <a:path w="1229" h="1308" extrusionOk="0">
                  <a:moveTo>
                    <a:pt x="577" y="0"/>
                  </a:moveTo>
                  <a:cubicBezTo>
                    <a:pt x="401" y="0"/>
                    <a:pt x="251" y="76"/>
                    <a:pt x="150" y="226"/>
                  </a:cubicBezTo>
                  <a:cubicBezTo>
                    <a:pt x="75" y="301"/>
                    <a:pt x="50" y="376"/>
                    <a:pt x="50" y="477"/>
                  </a:cubicBezTo>
                  <a:cubicBezTo>
                    <a:pt x="0" y="802"/>
                    <a:pt x="201" y="1153"/>
                    <a:pt x="501" y="1279"/>
                  </a:cubicBezTo>
                  <a:cubicBezTo>
                    <a:pt x="559" y="1298"/>
                    <a:pt x="618" y="1307"/>
                    <a:pt x="677" y="1307"/>
                  </a:cubicBezTo>
                  <a:cubicBezTo>
                    <a:pt x="847" y="1307"/>
                    <a:pt x="1010" y="1227"/>
                    <a:pt x="1103" y="1078"/>
                  </a:cubicBezTo>
                  <a:cubicBezTo>
                    <a:pt x="1178" y="953"/>
                    <a:pt x="1203" y="802"/>
                    <a:pt x="1228" y="677"/>
                  </a:cubicBezTo>
                  <a:cubicBezTo>
                    <a:pt x="1228" y="301"/>
                    <a:pt x="927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1335292" y="854655"/>
              <a:ext cx="72809" cy="76423"/>
            </a:xfrm>
            <a:custGeom>
              <a:avLst/>
              <a:gdLst/>
              <a:ahLst/>
              <a:cxnLst/>
              <a:rect l="l" t="t" r="r" b="b"/>
              <a:pathLst>
                <a:path w="1229" h="1290" extrusionOk="0">
                  <a:moveTo>
                    <a:pt x="522" y="0"/>
                  </a:moveTo>
                  <a:cubicBezTo>
                    <a:pt x="359" y="0"/>
                    <a:pt x="204" y="94"/>
                    <a:pt x="100" y="239"/>
                  </a:cubicBezTo>
                  <a:cubicBezTo>
                    <a:pt x="25" y="364"/>
                    <a:pt x="0" y="489"/>
                    <a:pt x="0" y="615"/>
                  </a:cubicBezTo>
                  <a:cubicBezTo>
                    <a:pt x="0" y="815"/>
                    <a:pt x="50" y="990"/>
                    <a:pt x="176" y="1116"/>
                  </a:cubicBezTo>
                  <a:cubicBezTo>
                    <a:pt x="280" y="1232"/>
                    <a:pt x="412" y="1289"/>
                    <a:pt x="543" y="1289"/>
                  </a:cubicBezTo>
                  <a:cubicBezTo>
                    <a:pt x="695" y="1289"/>
                    <a:pt x="845" y="1213"/>
                    <a:pt x="953" y="1066"/>
                  </a:cubicBezTo>
                  <a:cubicBezTo>
                    <a:pt x="1028" y="965"/>
                    <a:pt x="1078" y="865"/>
                    <a:pt x="1103" y="765"/>
                  </a:cubicBezTo>
                  <a:cubicBezTo>
                    <a:pt x="1228" y="339"/>
                    <a:pt x="953" y="63"/>
                    <a:pt x="627" y="13"/>
                  </a:cubicBezTo>
                  <a:cubicBezTo>
                    <a:pt x="592" y="4"/>
                    <a:pt x="557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599562" y="1077104"/>
              <a:ext cx="74290" cy="72691"/>
            </a:xfrm>
            <a:custGeom>
              <a:avLst/>
              <a:gdLst/>
              <a:ahLst/>
              <a:cxnLst/>
              <a:rect l="l" t="t" r="r" b="b"/>
              <a:pathLst>
                <a:path w="1254" h="1227" extrusionOk="0">
                  <a:moveTo>
                    <a:pt x="678" y="1"/>
                  </a:moveTo>
                  <a:cubicBezTo>
                    <a:pt x="619" y="1"/>
                    <a:pt x="560" y="13"/>
                    <a:pt x="502" y="42"/>
                  </a:cubicBezTo>
                  <a:cubicBezTo>
                    <a:pt x="351" y="118"/>
                    <a:pt x="251" y="218"/>
                    <a:pt x="176" y="368"/>
                  </a:cubicBezTo>
                  <a:lnTo>
                    <a:pt x="151" y="368"/>
                  </a:lnTo>
                  <a:cubicBezTo>
                    <a:pt x="0" y="719"/>
                    <a:pt x="226" y="1145"/>
                    <a:pt x="602" y="1220"/>
                  </a:cubicBezTo>
                  <a:cubicBezTo>
                    <a:pt x="634" y="1224"/>
                    <a:pt x="665" y="1226"/>
                    <a:pt x="695" y="1226"/>
                  </a:cubicBezTo>
                  <a:cubicBezTo>
                    <a:pt x="857" y="1226"/>
                    <a:pt x="998" y="1168"/>
                    <a:pt x="1103" y="1020"/>
                  </a:cubicBezTo>
                  <a:cubicBezTo>
                    <a:pt x="1203" y="920"/>
                    <a:pt x="1254" y="769"/>
                    <a:pt x="1254" y="644"/>
                  </a:cubicBezTo>
                  <a:cubicBezTo>
                    <a:pt x="1254" y="293"/>
                    <a:pt x="1078" y="68"/>
                    <a:pt x="802" y="17"/>
                  </a:cubicBezTo>
                  <a:cubicBezTo>
                    <a:pt x="761" y="7"/>
                    <a:pt x="719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549090" y="942687"/>
              <a:ext cx="69847" cy="70262"/>
            </a:xfrm>
            <a:custGeom>
              <a:avLst/>
              <a:gdLst/>
              <a:ahLst/>
              <a:cxnLst/>
              <a:rect l="l" t="t" r="r" b="b"/>
              <a:pathLst>
                <a:path w="1179" h="1186" extrusionOk="0">
                  <a:moveTo>
                    <a:pt x="603" y="1"/>
                  </a:moveTo>
                  <a:cubicBezTo>
                    <a:pt x="439" y="1"/>
                    <a:pt x="313" y="75"/>
                    <a:pt x="226" y="206"/>
                  </a:cubicBezTo>
                  <a:cubicBezTo>
                    <a:pt x="201" y="256"/>
                    <a:pt x="176" y="281"/>
                    <a:pt x="151" y="332"/>
                  </a:cubicBezTo>
                  <a:cubicBezTo>
                    <a:pt x="50" y="432"/>
                    <a:pt x="0" y="582"/>
                    <a:pt x="25" y="733"/>
                  </a:cubicBezTo>
                  <a:cubicBezTo>
                    <a:pt x="75" y="983"/>
                    <a:pt x="301" y="1184"/>
                    <a:pt x="552" y="1184"/>
                  </a:cubicBezTo>
                  <a:cubicBezTo>
                    <a:pt x="566" y="1185"/>
                    <a:pt x="581" y="1185"/>
                    <a:pt x="596" y="1185"/>
                  </a:cubicBezTo>
                  <a:cubicBezTo>
                    <a:pt x="925" y="1185"/>
                    <a:pt x="1178" y="918"/>
                    <a:pt x="1178" y="582"/>
                  </a:cubicBezTo>
                  <a:cubicBezTo>
                    <a:pt x="1178" y="306"/>
                    <a:pt x="953" y="56"/>
                    <a:pt x="677" y="6"/>
                  </a:cubicBezTo>
                  <a:cubicBezTo>
                    <a:pt x="651" y="3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971499" y="868636"/>
              <a:ext cx="66885" cy="69551"/>
            </a:xfrm>
            <a:custGeom>
              <a:avLst/>
              <a:gdLst/>
              <a:ahLst/>
              <a:cxnLst/>
              <a:rect l="l" t="t" r="r" b="b"/>
              <a:pathLst>
                <a:path w="1129" h="1174" extrusionOk="0">
                  <a:moveTo>
                    <a:pt x="584" y="1"/>
                  </a:moveTo>
                  <a:cubicBezTo>
                    <a:pt x="415" y="1"/>
                    <a:pt x="258" y="89"/>
                    <a:pt x="176" y="253"/>
                  </a:cubicBezTo>
                  <a:cubicBezTo>
                    <a:pt x="1" y="579"/>
                    <a:pt x="126" y="980"/>
                    <a:pt x="452" y="1130"/>
                  </a:cubicBezTo>
                  <a:cubicBezTo>
                    <a:pt x="518" y="1160"/>
                    <a:pt x="586" y="1174"/>
                    <a:pt x="652" y="1174"/>
                  </a:cubicBezTo>
                  <a:cubicBezTo>
                    <a:pt x="813" y="1174"/>
                    <a:pt x="965" y="1090"/>
                    <a:pt x="1053" y="930"/>
                  </a:cubicBezTo>
                  <a:cubicBezTo>
                    <a:pt x="1104" y="805"/>
                    <a:pt x="1129" y="704"/>
                    <a:pt x="1129" y="629"/>
                  </a:cubicBezTo>
                  <a:cubicBezTo>
                    <a:pt x="1129" y="379"/>
                    <a:pt x="1028" y="178"/>
                    <a:pt x="853" y="78"/>
                  </a:cubicBezTo>
                  <a:cubicBezTo>
                    <a:pt x="766" y="26"/>
                    <a:pt x="673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464436" y="851930"/>
              <a:ext cx="63923" cy="68840"/>
            </a:xfrm>
            <a:custGeom>
              <a:avLst/>
              <a:gdLst/>
              <a:ahLst/>
              <a:cxnLst/>
              <a:rect l="l" t="t" r="r" b="b"/>
              <a:pathLst>
                <a:path w="1079" h="1162" extrusionOk="0">
                  <a:moveTo>
                    <a:pt x="454" y="0"/>
                  </a:moveTo>
                  <a:cubicBezTo>
                    <a:pt x="313" y="0"/>
                    <a:pt x="199" y="41"/>
                    <a:pt x="101" y="159"/>
                  </a:cubicBezTo>
                  <a:cubicBezTo>
                    <a:pt x="26" y="285"/>
                    <a:pt x="1" y="410"/>
                    <a:pt x="26" y="535"/>
                  </a:cubicBezTo>
                  <a:cubicBezTo>
                    <a:pt x="26" y="585"/>
                    <a:pt x="26" y="661"/>
                    <a:pt x="26" y="711"/>
                  </a:cubicBezTo>
                  <a:cubicBezTo>
                    <a:pt x="76" y="961"/>
                    <a:pt x="276" y="1162"/>
                    <a:pt x="527" y="1162"/>
                  </a:cubicBezTo>
                  <a:cubicBezTo>
                    <a:pt x="627" y="1162"/>
                    <a:pt x="753" y="1112"/>
                    <a:pt x="828" y="1036"/>
                  </a:cubicBezTo>
                  <a:cubicBezTo>
                    <a:pt x="953" y="936"/>
                    <a:pt x="1028" y="786"/>
                    <a:pt x="1053" y="610"/>
                  </a:cubicBezTo>
                  <a:cubicBezTo>
                    <a:pt x="1078" y="435"/>
                    <a:pt x="1003" y="285"/>
                    <a:pt x="878" y="159"/>
                  </a:cubicBezTo>
                  <a:cubicBezTo>
                    <a:pt x="778" y="84"/>
                    <a:pt x="677" y="34"/>
                    <a:pt x="577" y="9"/>
                  </a:cubicBezTo>
                  <a:cubicBezTo>
                    <a:pt x="534" y="3"/>
                    <a:pt x="493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861668" y="813838"/>
              <a:ext cx="784015" cy="812215"/>
            </a:xfrm>
            <a:custGeom>
              <a:avLst/>
              <a:gdLst/>
              <a:ahLst/>
              <a:cxnLst/>
              <a:rect l="l" t="t" r="r" b="b"/>
              <a:pathLst>
                <a:path w="13234" h="13710" extrusionOk="0">
                  <a:moveTo>
                    <a:pt x="6773" y="5582"/>
                  </a:moveTo>
                  <a:cubicBezTo>
                    <a:pt x="8493" y="5582"/>
                    <a:pt x="10036" y="6138"/>
                    <a:pt x="11379" y="7268"/>
                  </a:cubicBezTo>
                  <a:cubicBezTo>
                    <a:pt x="11855" y="7669"/>
                    <a:pt x="12256" y="8121"/>
                    <a:pt x="12607" y="8647"/>
                  </a:cubicBezTo>
                  <a:cubicBezTo>
                    <a:pt x="12607" y="8647"/>
                    <a:pt x="12632" y="8672"/>
                    <a:pt x="12632" y="8697"/>
                  </a:cubicBezTo>
                  <a:cubicBezTo>
                    <a:pt x="12607" y="8697"/>
                    <a:pt x="12607" y="8697"/>
                    <a:pt x="12582" y="8672"/>
                  </a:cubicBezTo>
                  <a:cubicBezTo>
                    <a:pt x="11880" y="8246"/>
                    <a:pt x="11103" y="7945"/>
                    <a:pt x="10301" y="7720"/>
                  </a:cubicBezTo>
                  <a:cubicBezTo>
                    <a:pt x="9750" y="7569"/>
                    <a:pt x="9198" y="7444"/>
                    <a:pt x="8622" y="7394"/>
                  </a:cubicBezTo>
                  <a:cubicBezTo>
                    <a:pt x="8321" y="7344"/>
                    <a:pt x="8020" y="7319"/>
                    <a:pt x="7694" y="7294"/>
                  </a:cubicBezTo>
                  <a:cubicBezTo>
                    <a:pt x="7494" y="7281"/>
                    <a:pt x="7287" y="7275"/>
                    <a:pt x="7080" y="7275"/>
                  </a:cubicBezTo>
                  <a:cubicBezTo>
                    <a:pt x="6874" y="7275"/>
                    <a:pt x="6667" y="7281"/>
                    <a:pt x="6466" y="7294"/>
                  </a:cubicBezTo>
                  <a:cubicBezTo>
                    <a:pt x="5288" y="7344"/>
                    <a:pt x="4110" y="7544"/>
                    <a:pt x="3008" y="7970"/>
                  </a:cubicBezTo>
                  <a:cubicBezTo>
                    <a:pt x="2431" y="8196"/>
                    <a:pt x="1880" y="8471"/>
                    <a:pt x="1379" y="8847"/>
                  </a:cubicBezTo>
                  <a:cubicBezTo>
                    <a:pt x="1303" y="8898"/>
                    <a:pt x="1253" y="8948"/>
                    <a:pt x="1178" y="8973"/>
                  </a:cubicBezTo>
                  <a:cubicBezTo>
                    <a:pt x="1178" y="8998"/>
                    <a:pt x="1178" y="8998"/>
                    <a:pt x="1153" y="8998"/>
                  </a:cubicBezTo>
                  <a:cubicBezTo>
                    <a:pt x="1153" y="8973"/>
                    <a:pt x="1178" y="8948"/>
                    <a:pt x="1178" y="8923"/>
                  </a:cubicBezTo>
                  <a:cubicBezTo>
                    <a:pt x="1604" y="8020"/>
                    <a:pt x="2256" y="7294"/>
                    <a:pt x="3058" y="6717"/>
                  </a:cubicBezTo>
                  <a:cubicBezTo>
                    <a:pt x="3810" y="6191"/>
                    <a:pt x="4662" y="5840"/>
                    <a:pt x="5589" y="5689"/>
                  </a:cubicBezTo>
                  <a:cubicBezTo>
                    <a:pt x="5865" y="5639"/>
                    <a:pt x="6166" y="5589"/>
                    <a:pt x="6441" y="5589"/>
                  </a:cubicBezTo>
                  <a:cubicBezTo>
                    <a:pt x="6552" y="5585"/>
                    <a:pt x="6663" y="5582"/>
                    <a:pt x="6773" y="5582"/>
                  </a:cubicBezTo>
                  <a:close/>
                  <a:moveTo>
                    <a:pt x="7394" y="7444"/>
                  </a:moveTo>
                  <a:cubicBezTo>
                    <a:pt x="7644" y="7444"/>
                    <a:pt x="7895" y="7469"/>
                    <a:pt x="8121" y="7494"/>
                  </a:cubicBezTo>
                  <a:cubicBezTo>
                    <a:pt x="8471" y="7519"/>
                    <a:pt x="8797" y="7569"/>
                    <a:pt x="9148" y="7619"/>
                  </a:cubicBezTo>
                  <a:cubicBezTo>
                    <a:pt x="9775" y="7720"/>
                    <a:pt x="10376" y="7870"/>
                    <a:pt x="10978" y="8096"/>
                  </a:cubicBezTo>
                  <a:cubicBezTo>
                    <a:pt x="11529" y="8296"/>
                    <a:pt x="12080" y="8522"/>
                    <a:pt x="12582" y="8847"/>
                  </a:cubicBezTo>
                  <a:cubicBezTo>
                    <a:pt x="12607" y="8872"/>
                    <a:pt x="12632" y="8872"/>
                    <a:pt x="12657" y="8898"/>
                  </a:cubicBezTo>
                  <a:cubicBezTo>
                    <a:pt x="12632" y="8923"/>
                    <a:pt x="12632" y="8948"/>
                    <a:pt x="12607" y="8973"/>
                  </a:cubicBezTo>
                  <a:cubicBezTo>
                    <a:pt x="12055" y="9524"/>
                    <a:pt x="11404" y="9950"/>
                    <a:pt x="10702" y="10301"/>
                  </a:cubicBezTo>
                  <a:cubicBezTo>
                    <a:pt x="9975" y="10652"/>
                    <a:pt x="9198" y="10877"/>
                    <a:pt x="8421" y="11028"/>
                  </a:cubicBezTo>
                  <a:cubicBezTo>
                    <a:pt x="7870" y="11128"/>
                    <a:pt x="7319" y="11178"/>
                    <a:pt x="6767" y="11178"/>
                  </a:cubicBezTo>
                  <a:cubicBezTo>
                    <a:pt x="6696" y="11180"/>
                    <a:pt x="6624" y="11180"/>
                    <a:pt x="6553" y="11180"/>
                  </a:cubicBezTo>
                  <a:cubicBezTo>
                    <a:pt x="5326" y="11180"/>
                    <a:pt x="4145" y="10974"/>
                    <a:pt x="3008" y="10476"/>
                  </a:cubicBezTo>
                  <a:cubicBezTo>
                    <a:pt x="2331" y="10201"/>
                    <a:pt x="1704" y="9825"/>
                    <a:pt x="1153" y="9324"/>
                  </a:cubicBezTo>
                  <a:cubicBezTo>
                    <a:pt x="1153" y="9299"/>
                    <a:pt x="1128" y="9273"/>
                    <a:pt x="1103" y="9248"/>
                  </a:cubicBezTo>
                  <a:cubicBezTo>
                    <a:pt x="1128" y="9223"/>
                    <a:pt x="1128" y="9223"/>
                    <a:pt x="1153" y="9198"/>
                  </a:cubicBezTo>
                  <a:cubicBezTo>
                    <a:pt x="1704" y="8747"/>
                    <a:pt x="2306" y="8421"/>
                    <a:pt x="2958" y="8146"/>
                  </a:cubicBezTo>
                  <a:cubicBezTo>
                    <a:pt x="3584" y="7895"/>
                    <a:pt x="4236" y="7745"/>
                    <a:pt x="4912" y="7619"/>
                  </a:cubicBezTo>
                  <a:cubicBezTo>
                    <a:pt x="5288" y="7544"/>
                    <a:pt x="5689" y="7494"/>
                    <a:pt x="6065" y="7469"/>
                  </a:cubicBezTo>
                  <a:lnTo>
                    <a:pt x="6115" y="7469"/>
                  </a:lnTo>
                  <a:cubicBezTo>
                    <a:pt x="5765" y="7745"/>
                    <a:pt x="5589" y="8070"/>
                    <a:pt x="5614" y="8497"/>
                  </a:cubicBezTo>
                  <a:cubicBezTo>
                    <a:pt x="5614" y="8822"/>
                    <a:pt x="5740" y="9073"/>
                    <a:pt x="5990" y="9299"/>
                  </a:cubicBezTo>
                  <a:cubicBezTo>
                    <a:pt x="6211" y="9485"/>
                    <a:pt x="6481" y="9579"/>
                    <a:pt x="6749" y="9579"/>
                  </a:cubicBezTo>
                  <a:cubicBezTo>
                    <a:pt x="7059" y="9579"/>
                    <a:pt x="7366" y="9453"/>
                    <a:pt x="7594" y="9198"/>
                  </a:cubicBezTo>
                  <a:cubicBezTo>
                    <a:pt x="7820" y="8923"/>
                    <a:pt x="7920" y="8597"/>
                    <a:pt x="7845" y="8246"/>
                  </a:cubicBezTo>
                  <a:cubicBezTo>
                    <a:pt x="7795" y="7895"/>
                    <a:pt x="7619" y="7644"/>
                    <a:pt x="7319" y="7444"/>
                  </a:cubicBezTo>
                  <a:close/>
                  <a:moveTo>
                    <a:pt x="6466" y="0"/>
                  </a:moveTo>
                  <a:cubicBezTo>
                    <a:pt x="6441" y="0"/>
                    <a:pt x="6416" y="25"/>
                    <a:pt x="6391" y="75"/>
                  </a:cubicBezTo>
                  <a:cubicBezTo>
                    <a:pt x="6391" y="100"/>
                    <a:pt x="6391" y="126"/>
                    <a:pt x="6391" y="151"/>
                  </a:cubicBezTo>
                  <a:cubicBezTo>
                    <a:pt x="6391" y="276"/>
                    <a:pt x="6391" y="426"/>
                    <a:pt x="6391" y="552"/>
                  </a:cubicBezTo>
                  <a:cubicBezTo>
                    <a:pt x="6416" y="1278"/>
                    <a:pt x="6391" y="2030"/>
                    <a:pt x="6416" y="2757"/>
                  </a:cubicBezTo>
                  <a:cubicBezTo>
                    <a:pt x="6441" y="3208"/>
                    <a:pt x="6466" y="3634"/>
                    <a:pt x="6466" y="4060"/>
                  </a:cubicBezTo>
                  <a:cubicBezTo>
                    <a:pt x="6491" y="4236"/>
                    <a:pt x="6491" y="4386"/>
                    <a:pt x="6491" y="4562"/>
                  </a:cubicBezTo>
                  <a:cubicBezTo>
                    <a:pt x="6491" y="4812"/>
                    <a:pt x="6516" y="5088"/>
                    <a:pt x="6516" y="5364"/>
                  </a:cubicBezTo>
                  <a:cubicBezTo>
                    <a:pt x="6516" y="5364"/>
                    <a:pt x="6516" y="5389"/>
                    <a:pt x="6491" y="5414"/>
                  </a:cubicBezTo>
                  <a:cubicBezTo>
                    <a:pt x="6141" y="5439"/>
                    <a:pt x="5765" y="5464"/>
                    <a:pt x="5389" y="5539"/>
                  </a:cubicBezTo>
                  <a:cubicBezTo>
                    <a:pt x="5389" y="5514"/>
                    <a:pt x="5389" y="5489"/>
                    <a:pt x="5389" y="5464"/>
                  </a:cubicBezTo>
                  <a:cubicBezTo>
                    <a:pt x="5339" y="5263"/>
                    <a:pt x="5313" y="5088"/>
                    <a:pt x="5263" y="4887"/>
                  </a:cubicBezTo>
                  <a:cubicBezTo>
                    <a:pt x="5113" y="4085"/>
                    <a:pt x="4938" y="3283"/>
                    <a:pt x="4787" y="2456"/>
                  </a:cubicBezTo>
                  <a:cubicBezTo>
                    <a:pt x="4712" y="2055"/>
                    <a:pt x="4612" y="1629"/>
                    <a:pt x="4537" y="1203"/>
                  </a:cubicBezTo>
                  <a:cubicBezTo>
                    <a:pt x="4511" y="1153"/>
                    <a:pt x="4511" y="1103"/>
                    <a:pt x="4486" y="1053"/>
                  </a:cubicBezTo>
                  <a:cubicBezTo>
                    <a:pt x="4461" y="1028"/>
                    <a:pt x="4461" y="1003"/>
                    <a:pt x="4411" y="1003"/>
                  </a:cubicBezTo>
                  <a:cubicBezTo>
                    <a:pt x="4386" y="1003"/>
                    <a:pt x="4386" y="1028"/>
                    <a:pt x="4386" y="1053"/>
                  </a:cubicBezTo>
                  <a:cubicBezTo>
                    <a:pt x="4386" y="1103"/>
                    <a:pt x="4386" y="1153"/>
                    <a:pt x="4386" y="1203"/>
                  </a:cubicBezTo>
                  <a:cubicBezTo>
                    <a:pt x="4436" y="1429"/>
                    <a:pt x="4486" y="1679"/>
                    <a:pt x="4511" y="1930"/>
                  </a:cubicBezTo>
                  <a:cubicBezTo>
                    <a:pt x="4762" y="3133"/>
                    <a:pt x="5013" y="4311"/>
                    <a:pt x="5238" y="5514"/>
                  </a:cubicBezTo>
                  <a:cubicBezTo>
                    <a:pt x="5238" y="5539"/>
                    <a:pt x="5238" y="5564"/>
                    <a:pt x="5238" y="5589"/>
                  </a:cubicBezTo>
                  <a:cubicBezTo>
                    <a:pt x="4862" y="5664"/>
                    <a:pt x="4511" y="5790"/>
                    <a:pt x="4161" y="5940"/>
                  </a:cubicBezTo>
                  <a:cubicBezTo>
                    <a:pt x="4136" y="5890"/>
                    <a:pt x="4136" y="5840"/>
                    <a:pt x="4110" y="5815"/>
                  </a:cubicBezTo>
                  <a:cubicBezTo>
                    <a:pt x="3659" y="4612"/>
                    <a:pt x="3233" y="3409"/>
                    <a:pt x="2782" y="2206"/>
                  </a:cubicBezTo>
                  <a:cubicBezTo>
                    <a:pt x="2682" y="1930"/>
                    <a:pt x="2582" y="1679"/>
                    <a:pt x="2481" y="1404"/>
                  </a:cubicBezTo>
                  <a:cubicBezTo>
                    <a:pt x="2456" y="1354"/>
                    <a:pt x="2431" y="1329"/>
                    <a:pt x="2406" y="1278"/>
                  </a:cubicBezTo>
                  <a:cubicBezTo>
                    <a:pt x="2388" y="1261"/>
                    <a:pt x="2371" y="1243"/>
                    <a:pt x="2344" y="1243"/>
                  </a:cubicBezTo>
                  <a:cubicBezTo>
                    <a:pt x="2333" y="1243"/>
                    <a:pt x="2321" y="1246"/>
                    <a:pt x="2306" y="1253"/>
                  </a:cubicBezTo>
                  <a:cubicBezTo>
                    <a:pt x="2306" y="1253"/>
                    <a:pt x="2306" y="1278"/>
                    <a:pt x="2306" y="1278"/>
                  </a:cubicBezTo>
                  <a:cubicBezTo>
                    <a:pt x="2306" y="1329"/>
                    <a:pt x="2306" y="1379"/>
                    <a:pt x="2331" y="1429"/>
                  </a:cubicBezTo>
                  <a:cubicBezTo>
                    <a:pt x="2381" y="1604"/>
                    <a:pt x="2456" y="1805"/>
                    <a:pt x="2532" y="1980"/>
                  </a:cubicBezTo>
                  <a:cubicBezTo>
                    <a:pt x="3008" y="3309"/>
                    <a:pt x="3509" y="4612"/>
                    <a:pt x="3985" y="5940"/>
                  </a:cubicBezTo>
                  <a:cubicBezTo>
                    <a:pt x="4010" y="5940"/>
                    <a:pt x="4010" y="5965"/>
                    <a:pt x="4010" y="5990"/>
                  </a:cubicBezTo>
                  <a:cubicBezTo>
                    <a:pt x="3709" y="6141"/>
                    <a:pt x="3434" y="6291"/>
                    <a:pt x="3133" y="6441"/>
                  </a:cubicBezTo>
                  <a:cubicBezTo>
                    <a:pt x="3133" y="6441"/>
                    <a:pt x="3133" y="6416"/>
                    <a:pt x="3108" y="6391"/>
                  </a:cubicBezTo>
                  <a:cubicBezTo>
                    <a:pt x="2582" y="5589"/>
                    <a:pt x="2080" y="4812"/>
                    <a:pt x="1554" y="4010"/>
                  </a:cubicBezTo>
                  <a:cubicBezTo>
                    <a:pt x="1379" y="3735"/>
                    <a:pt x="1228" y="3484"/>
                    <a:pt x="1053" y="3233"/>
                  </a:cubicBezTo>
                  <a:cubicBezTo>
                    <a:pt x="1028" y="3183"/>
                    <a:pt x="1003" y="3158"/>
                    <a:pt x="953" y="3108"/>
                  </a:cubicBezTo>
                  <a:cubicBezTo>
                    <a:pt x="953" y="3095"/>
                    <a:pt x="940" y="3089"/>
                    <a:pt x="924" y="3089"/>
                  </a:cubicBezTo>
                  <a:cubicBezTo>
                    <a:pt x="909" y="3089"/>
                    <a:pt x="890" y="3095"/>
                    <a:pt x="877" y="3108"/>
                  </a:cubicBezTo>
                  <a:cubicBezTo>
                    <a:pt x="852" y="3133"/>
                    <a:pt x="852" y="3158"/>
                    <a:pt x="877" y="3183"/>
                  </a:cubicBezTo>
                  <a:cubicBezTo>
                    <a:pt x="877" y="3208"/>
                    <a:pt x="877" y="3208"/>
                    <a:pt x="902" y="3233"/>
                  </a:cubicBezTo>
                  <a:cubicBezTo>
                    <a:pt x="927" y="3283"/>
                    <a:pt x="953" y="3334"/>
                    <a:pt x="1003" y="3384"/>
                  </a:cubicBezTo>
                  <a:cubicBezTo>
                    <a:pt x="1654" y="4411"/>
                    <a:pt x="2306" y="5439"/>
                    <a:pt x="2983" y="6466"/>
                  </a:cubicBezTo>
                  <a:cubicBezTo>
                    <a:pt x="2983" y="6492"/>
                    <a:pt x="3008" y="6517"/>
                    <a:pt x="3033" y="6542"/>
                  </a:cubicBezTo>
                  <a:cubicBezTo>
                    <a:pt x="2757" y="6742"/>
                    <a:pt x="2506" y="6943"/>
                    <a:pt x="2256" y="7168"/>
                  </a:cubicBezTo>
                  <a:cubicBezTo>
                    <a:pt x="2231" y="7143"/>
                    <a:pt x="2231" y="7118"/>
                    <a:pt x="2206" y="7093"/>
                  </a:cubicBezTo>
                  <a:cubicBezTo>
                    <a:pt x="1755" y="6617"/>
                    <a:pt x="1278" y="6141"/>
                    <a:pt x="802" y="5664"/>
                  </a:cubicBezTo>
                  <a:cubicBezTo>
                    <a:pt x="602" y="5464"/>
                    <a:pt x="401" y="5263"/>
                    <a:pt x="176" y="5038"/>
                  </a:cubicBezTo>
                  <a:cubicBezTo>
                    <a:pt x="151" y="5013"/>
                    <a:pt x="125" y="5013"/>
                    <a:pt x="100" y="4988"/>
                  </a:cubicBezTo>
                  <a:cubicBezTo>
                    <a:pt x="88" y="4975"/>
                    <a:pt x="75" y="4969"/>
                    <a:pt x="63" y="4969"/>
                  </a:cubicBezTo>
                  <a:cubicBezTo>
                    <a:pt x="50" y="4969"/>
                    <a:pt x="38" y="4975"/>
                    <a:pt x="25" y="4988"/>
                  </a:cubicBezTo>
                  <a:cubicBezTo>
                    <a:pt x="0" y="5013"/>
                    <a:pt x="0" y="5038"/>
                    <a:pt x="25" y="5038"/>
                  </a:cubicBezTo>
                  <a:cubicBezTo>
                    <a:pt x="50" y="5088"/>
                    <a:pt x="75" y="5113"/>
                    <a:pt x="100" y="5138"/>
                  </a:cubicBezTo>
                  <a:cubicBezTo>
                    <a:pt x="251" y="5314"/>
                    <a:pt x="401" y="5489"/>
                    <a:pt x="577" y="5639"/>
                  </a:cubicBezTo>
                  <a:cubicBezTo>
                    <a:pt x="1078" y="6166"/>
                    <a:pt x="1604" y="6692"/>
                    <a:pt x="2105" y="7193"/>
                  </a:cubicBezTo>
                  <a:cubicBezTo>
                    <a:pt x="2131" y="7218"/>
                    <a:pt x="2131" y="7243"/>
                    <a:pt x="2156" y="7268"/>
                  </a:cubicBezTo>
                  <a:cubicBezTo>
                    <a:pt x="2131" y="7294"/>
                    <a:pt x="2105" y="7319"/>
                    <a:pt x="2080" y="7344"/>
                  </a:cubicBezTo>
                  <a:cubicBezTo>
                    <a:pt x="1579" y="7870"/>
                    <a:pt x="1203" y="8446"/>
                    <a:pt x="927" y="9123"/>
                  </a:cubicBezTo>
                  <a:cubicBezTo>
                    <a:pt x="877" y="9248"/>
                    <a:pt x="877" y="9273"/>
                    <a:pt x="953" y="9349"/>
                  </a:cubicBezTo>
                  <a:cubicBezTo>
                    <a:pt x="978" y="9349"/>
                    <a:pt x="978" y="9374"/>
                    <a:pt x="978" y="9374"/>
                  </a:cubicBezTo>
                  <a:cubicBezTo>
                    <a:pt x="1103" y="9474"/>
                    <a:pt x="1228" y="9599"/>
                    <a:pt x="1354" y="9700"/>
                  </a:cubicBezTo>
                  <a:cubicBezTo>
                    <a:pt x="1880" y="10126"/>
                    <a:pt x="2481" y="10451"/>
                    <a:pt x="3133" y="10702"/>
                  </a:cubicBezTo>
                  <a:cubicBezTo>
                    <a:pt x="3158" y="10727"/>
                    <a:pt x="3158" y="10727"/>
                    <a:pt x="3183" y="10752"/>
                  </a:cubicBezTo>
                  <a:cubicBezTo>
                    <a:pt x="3183" y="10777"/>
                    <a:pt x="3183" y="10777"/>
                    <a:pt x="3183" y="10802"/>
                  </a:cubicBezTo>
                  <a:cubicBezTo>
                    <a:pt x="3083" y="10978"/>
                    <a:pt x="3008" y="11178"/>
                    <a:pt x="2933" y="11354"/>
                  </a:cubicBezTo>
                  <a:cubicBezTo>
                    <a:pt x="2857" y="11529"/>
                    <a:pt x="2782" y="11705"/>
                    <a:pt x="2707" y="11880"/>
                  </a:cubicBezTo>
                  <a:cubicBezTo>
                    <a:pt x="2682" y="11930"/>
                    <a:pt x="2682" y="11955"/>
                    <a:pt x="2682" y="11980"/>
                  </a:cubicBezTo>
                  <a:cubicBezTo>
                    <a:pt x="2682" y="12005"/>
                    <a:pt x="2682" y="12030"/>
                    <a:pt x="2707" y="12030"/>
                  </a:cubicBezTo>
                  <a:cubicBezTo>
                    <a:pt x="2715" y="12039"/>
                    <a:pt x="2724" y="12042"/>
                    <a:pt x="2731" y="12042"/>
                  </a:cubicBezTo>
                  <a:cubicBezTo>
                    <a:pt x="2746" y="12042"/>
                    <a:pt x="2757" y="12030"/>
                    <a:pt x="2757" y="12030"/>
                  </a:cubicBezTo>
                  <a:cubicBezTo>
                    <a:pt x="2782" y="12005"/>
                    <a:pt x="2782" y="11980"/>
                    <a:pt x="2807" y="11980"/>
                  </a:cubicBezTo>
                  <a:cubicBezTo>
                    <a:pt x="2832" y="11930"/>
                    <a:pt x="2857" y="11880"/>
                    <a:pt x="2857" y="11855"/>
                  </a:cubicBezTo>
                  <a:cubicBezTo>
                    <a:pt x="3008" y="11529"/>
                    <a:pt x="3158" y="11203"/>
                    <a:pt x="3308" y="10877"/>
                  </a:cubicBezTo>
                  <a:cubicBezTo>
                    <a:pt x="3334" y="10852"/>
                    <a:pt x="3334" y="10827"/>
                    <a:pt x="3359" y="10802"/>
                  </a:cubicBezTo>
                  <a:cubicBezTo>
                    <a:pt x="3384" y="10802"/>
                    <a:pt x="3409" y="10827"/>
                    <a:pt x="3434" y="10827"/>
                  </a:cubicBezTo>
                  <a:cubicBezTo>
                    <a:pt x="4110" y="11078"/>
                    <a:pt x="4837" y="11228"/>
                    <a:pt x="5564" y="11304"/>
                  </a:cubicBezTo>
                  <a:cubicBezTo>
                    <a:pt x="5890" y="11329"/>
                    <a:pt x="6216" y="11329"/>
                    <a:pt x="6542" y="11354"/>
                  </a:cubicBezTo>
                  <a:lnTo>
                    <a:pt x="6592" y="11354"/>
                  </a:lnTo>
                  <a:cubicBezTo>
                    <a:pt x="6617" y="11379"/>
                    <a:pt x="6617" y="11404"/>
                    <a:pt x="6617" y="11404"/>
                  </a:cubicBezTo>
                  <a:cubicBezTo>
                    <a:pt x="6617" y="11730"/>
                    <a:pt x="6617" y="12030"/>
                    <a:pt x="6642" y="12331"/>
                  </a:cubicBezTo>
                  <a:cubicBezTo>
                    <a:pt x="6642" y="12657"/>
                    <a:pt x="6642" y="12983"/>
                    <a:pt x="6667" y="13284"/>
                  </a:cubicBezTo>
                  <a:cubicBezTo>
                    <a:pt x="6667" y="13384"/>
                    <a:pt x="6692" y="13509"/>
                    <a:pt x="6692" y="13609"/>
                  </a:cubicBezTo>
                  <a:cubicBezTo>
                    <a:pt x="6692" y="13634"/>
                    <a:pt x="6692" y="13659"/>
                    <a:pt x="6717" y="13685"/>
                  </a:cubicBezTo>
                  <a:cubicBezTo>
                    <a:pt x="6717" y="13685"/>
                    <a:pt x="6742" y="13710"/>
                    <a:pt x="6742" y="13710"/>
                  </a:cubicBezTo>
                  <a:cubicBezTo>
                    <a:pt x="6767" y="13710"/>
                    <a:pt x="6792" y="13685"/>
                    <a:pt x="6792" y="13685"/>
                  </a:cubicBezTo>
                  <a:cubicBezTo>
                    <a:pt x="6817" y="13634"/>
                    <a:pt x="6817" y="13609"/>
                    <a:pt x="6817" y="13584"/>
                  </a:cubicBezTo>
                  <a:cubicBezTo>
                    <a:pt x="6817" y="13309"/>
                    <a:pt x="6817" y="13058"/>
                    <a:pt x="6817" y="12807"/>
                  </a:cubicBezTo>
                  <a:cubicBezTo>
                    <a:pt x="6792" y="12356"/>
                    <a:pt x="6792" y="11905"/>
                    <a:pt x="6767" y="11429"/>
                  </a:cubicBezTo>
                  <a:cubicBezTo>
                    <a:pt x="6767" y="11404"/>
                    <a:pt x="6767" y="11379"/>
                    <a:pt x="6767" y="11354"/>
                  </a:cubicBezTo>
                  <a:cubicBezTo>
                    <a:pt x="8020" y="11329"/>
                    <a:pt x="9198" y="11103"/>
                    <a:pt x="10351" y="10652"/>
                  </a:cubicBezTo>
                  <a:cubicBezTo>
                    <a:pt x="10376" y="10677"/>
                    <a:pt x="10376" y="10702"/>
                    <a:pt x="10401" y="10727"/>
                  </a:cubicBezTo>
                  <a:cubicBezTo>
                    <a:pt x="10552" y="11053"/>
                    <a:pt x="10702" y="11379"/>
                    <a:pt x="10852" y="11705"/>
                  </a:cubicBezTo>
                  <a:cubicBezTo>
                    <a:pt x="10877" y="11730"/>
                    <a:pt x="10902" y="11780"/>
                    <a:pt x="10928" y="11830"/>
                  </a:cubicBezTo>
                  <a:cubicBezTo>
                    <a:pt x="10945" y="11848"/>
                    <a:pt x="10963" y="11865"/>
                    <a:pt x="10981" y="11865"/>
                  </a:cubicBezTo>
                  <a:cubicBezTo>
                    <a:pt x="10988" y="11865"/>
                    <a:pt x="10995" y="11862"/>
                    <a:pt x="11003" y="11855"/>
                  </a:cubicBezTo>
                  <a:cubicBezTo>
                    <a:pt x="11028" y="11805"/>
                    <a:pt x="11028" y="11805"/>
                    <a:pt x="11003" y="11755"/>
                  </a:cubicBezTo>
                  <a:cubicBezTo>
                    <a:pt x="11003" y="11705"/>
                    <a:pt x="10978" y="11654"/>
                    <a:pt x="10953" y="11604"/>
                  </a:cubicBezTo>
                  <a:cubicBezTo>
                    <a:pt x="10802" y="11304"/>
                    <a:pt x="10652" y="10978"/>
                    <a:pt x="10527" y="10652"/>
                  </a:cubicBezTo>
                  <a:cubicBezTo>
                    <a:pt x="10501" y="10627"/>
                    <a:pt x="10501" y="10602"/>
                    <a:pt x="10476" y="10577"/>
                  </a:cubicBezTo>
                  <a:cubicBezTo>
                    <a:pt x="10527" y="10577"/>
                    <a:pt x="10527" y="10552"/>
                    <a:pt x="10552" y="10552"/>
                  </a:cubicBezTo>
                  <a:cubicBezTo>
                    <a:pt x="10852" y="10426"/>
                    <a:pt x="11128" y="10276"/>
                    <a:pt x="11404" y="10126"/>
                  </a:cubicBezTo>
                  <a:cubicBezTo>
                    <a:pt x="11880" y="9825"/>
                    <a:pt x="12306" y="9499"/>
                    <a:pt x="12682" y="9098"/>
                  </a:cubicBezTo>
                  <a:cubicBezTo>
                    <a:pt x="12732" y="9048"/>
                    <a:pt x="12782" y="8973"/>
                    <a:pt x="12832" y="8923"/>
                  </a:cubicBezTo>
                  <a:cubicBezTo>
                    <a:pt x="12882" y="8872"/>
                    <a:pt x="12882" y="8822"/>
                    <a:pt x="12857" y="8772"/>
                  </a:cubicBezTo>
                  <a:cubicBezTo>
                    <a:pt x="12807" y="8697"/>
                    <a:pt x="12757" y="8622"/>
                    <a:pt x="12707" y="8547"/>
                  </a:cubicBezTo>
                  <a:cubicBezTo>
                    <a:pt x="12406" y="8070"/>
                    <a:pt x="12030" y="7644"/>
                    <a:pt x="11629" y="7243"/>
                  </a:cubicBezTo>
                  <a:cubicBezTo>
                    <a:pt x="11604" y="7243"/>
                    <a:pt x="11579" y="7218"/>
                    <a:pt x="11554" y="7193"/>
                  </a:cubicBezTo>
                  <a:cubicBezTo>
                    <a:pt x="11579" y="7168"/>
                    <a:pt x="11604" y="7143"/>
                    <a:pt x="11604" y="7118"/>
                  </a:cubicBezTo>
                  <a:cubicBezTo>
                    <a:pt x="11855" y="6817"/>
                    <a:pt x="12080" y="6517"/>
                    <a:pt x="12331" y="6216"/>
                  </a:cubicBezTo>
                  <a:cubicBezTo>
                    <a:pt x="12582" y="5890"/>
                    <a:pt x="12832" y="5564"/>
                    <a:pt x="13058" y="5238"/>
                  </a:cubicBezTo>
                  <a:cubicBezTo>
                    <a:pt x="13108" y="5163"/>
                    <a:pt x="13158" y="5088"/>
                    <a:pt x="13208" y="5013"/>
                  </a:cubicBezTo>
                  <a:cubicBezTo>
                    <a:pt x="13233" y="4988"/>
                    <a:pt x="13233" y="4963"/>
                    <a:pt x="13208" y="4938"/>
                  </a:cubicBezTo>
                  <a:cubicBezTo>
                    <a:pt x="13201" y="4930"/>
                    <a:pt x="13194" y="4927"/>
                    <a:pt x="13186" y="4927"/>
                  </a:cubicBezTo>
                  <a:cubicBezTo>
                    <a:pt x="13169" y="4927"/>
                    <a:pt x="13151" y="4945"/>
                    <a:pt x="13133" y="4963"/>
                  </a:cubicBezTo>
                  <a:cubicBezTo>
                    <a:pt x="13033" y="5063"/>
                    <a:pt x="12958" y="5138"/>
                    <a:pt x="12882" y="5238"/>
                  </a:cubicBezTo>
                  <a:cubicBezTo>
                    <a:pt x="12431" y="5815"/>
                    <a:pt x="11955" y="6416"/>
                    <a:pt x="11504" y="7018"/>
                  </a:cubicBezTo>
                  <a:cubicBezTo>
                    <a:pt x="11479" y="7043"/>
                    <a:pt x="11454" y="7068"/>
                    <a:pt x="11454" y="7068"/>
                  </a:cubicBezTo>
                  <a:cubicBezTo>
                    <a:pt x="11153" y="6867"/>
                    <a:pt x="10877" y="6667"/>
                    <a:pt x="10577" y="6466"/>
                  </a:cubicBezTo>
                  <a:cubicBezTo>
                    <a:pt x="10577" y="6441"/>
                    <a:pt x="10602" y="6416"/>
                    <a:pt x="10602" y="6391"/>
                  </a:cubicBezTo>
                  <a:cubicBezTo>
                    <a:pt x="11128" y="5288"/>
                    <a:pt x="11654" y="4161"/>
                    <a:pt x="12156" y="3058"/>
                  </a:cubicBezTo>
                  <a:cubicBezTo>
                    <a:pt x="12231" y="2933"/>
                    <a:pt x="12281" y="2832"/>
                    <a:pt x="12331" y="2707"/>
                  </a:cubicBezTo>
                  <a:cubicBezTo>
                    <a:pt x="12331" y="2682"/>
                    <a:pt x="12331" y="2632"/>
                    <a:pt x="12331" y="2607"/>
                  </a:cubicBezTo>
                  <a:cubicBezTo>
                    <a:pt x="12331" y="2607"/>
                    <a:pt x="12331" y="2582"/>
                    <a:pt x="12306" y="2582"/>
                  </a:cubicBezTo>
                  <a:cubicBezTo>
                    <a:pt x="12306" y="2569"/>
                    <a:pt x="12300" y="2563"/>
                    <a:pt x="12290" y="2563"/>
                  </a:cubicBezTo>
                  <a:cubicBezTo>
                    <a:pt x="12281" y="2563"/>
                    <a:pt x="12268" y="2569"/>
                    <a:pt x="12256" y="2582"/>
                  </a:cubicBezTo>
                  <a:cubicBezTo>
                    <a:pt x="12231" y="2582"/>
                    <a:pt x="12231" y="2607"/>
                    <a:pt x="12206" y="2632"/>
                  </a:cubicBezTo>
                  <a:cubicBezTo>
                    <a:pt x="12156" y="2732"/>
                    <a:pt x="12105" y="2832"/>
                    <a:pt x="12055" y="2933"/>
                  </a:cubicBezTo>
                  <a:cubicBezTo>
                    <a:pt x="11529" y="4060"/>
                    <a:pt x="11003" y="5188"/>
                    <a:pt x="10476" y="6316"/>
                  </a:cubicBezTo>
                  <a:cubicBezTo>
                    <a:pt x="10451" y="6341"/>
                    <a:pt x="10451" y="6366"/>
                    <a:pt x="10426" y="6391"/>
                  </a:cubicBezTo>
                  <a:cubicBezTo>
                    <a:pt x="10075" y="6191"/>
                    <a:pt x="9725" y="6015"/>
                    <a:pt x="9349" y="5865"/>
                  </a:cubicBezTo>
                  <a:cubicBezTo>
                    <a:pt x="9349" y="5840"/>
                    <a:pt x="9349" y="5815"/>
                    <a:pt x="9349" y="5790"/>
                  </a:cubicBezTo>
                  <a:cubicBezTo>
                    <a:pt x="9750" y="4436"/>
                    <a:pt x="10176" y="3083"/>
                    <a:pt x="10577" y="1730"/>
                  </a:cubicBezTo>
                  <a:cubicBezTo>
                    <a:pt x="10627" y="1579"/>
                    <a:pt x="10652" y="1404"/>
                    <a:pt x="10702" y="1228"/>
                  </a:cubicBezTo>
                  <a:cubicBezTo>
                    <a:pt x="10727" y="1203"/>
                    <a:pt x="10727" y="1153"/>
                    <a:pt x="10702" y="1103"/>
                  </a:cubicBezTo>
                  <a:cubicBezTo>
                    <a:pt x="10677" y="1103"/>
                    <a:pt x="10652" y="1103"/>
                    <a:pt x="10627" y="1128"/>
                  </a:cubicBezTo>
                  <a:cubicBezTo>
                    <a:pt x="10602" y="1178"/>
                    <a:pt x="10602" y="1203"/>
                    <a:pt x="10577" y="1228"/>
                  </a:cubicBezTo>
                  <a:cubicBezTo>
                    <a:pt x="10527" y="1404"/>
                    <a:pt x="10476" y="1579"/>
                    <a:pt x="10426" y="1755"/>
                  </a:cubicBezTo>
                  <a:cubicBezTo>
                    <a:pt x="10025" y="3083"/>
                    <a:pt x="9624" y="4411"/>
                    <a:pt x="9223" y="5740"/>
                  </a:cubicBezTo>
                  <a:cubicBezTo>
                    <a:pt x="9198" y="5765"/>
                    <a:pt x="9198" y="5790"/>
                    <a:pt x="9198" y="5815"/>
                  </a:cubicBezTo>
                  <a:cubicBezTo>
                    <a:pt x="8797" y="5664"/>
                    <a:pt x="8396" y="5564"/>
                    <a:pt x="7995" y="5489"/>
                  </a:cubicBezTo>
                  <a:cubicBezTo>
                    <a:pt x="7995" y="5464"/>
                    <a:pt x="7970" y="5464"/>
                    <a:pt x="7995" y="5439"/>
                  </a:cubicBezTo>
                  <a:cubicBezTo>
                    <a:pt x="8045" y="5063"/>
                    <a:pt x="8095" y="4687"/>
                    <a:pt x="8146" y="4311"/>
                  </a:cubicBezTo>
                  <a:cubicBezTo>
                    <a:pt x="8221" y="3910"/>
                    <a:pt x="8271" y="3509"/>
                    <a:pt x="8321" y="3133"/>
                  </a:cubicBezTo>
                  <a:cubicBezTo>
                    <a:pt x="8371" y="2732"/>
                    <a:pt x="8446" y="2331"/>
                    <a:pt x="8496" y="1930"/>
                  </a:cubicBezTo>
                  <a:cubicBezTo>
                    <a:pt x="8522" y="1755"/>
                    <a:pt x="8547" y="1554"/>
                    <a:pt x="8572" y="1379"/>
                  </a:cubicBezTo>
                  <a:cubicBezTo>
                    <a:pt x="8572" y="1354"/>
                    <a:pt x="8572" y="1329"/>
                    <a:pt x="8572" y="1304"/>
                  </a:cubicBezTo>
                  <a:cubicBezTo>
                    <a:pt x="8572" y="1278"/>
                    <a:pt x="8547" y="1253"/>
                    <a:pt x="8522" y="1253"/>
                  </a:cubicBezTo>
                  <a:cubicBezTo>
                    <a:pt x="8496" y="1253"/>
                    <a:pt x="8471" y="1278"/>
                    <a:pt x="8471" y="1278"/>
                  </a:cubicBezTo>
                  <a:cubicBezTo>
                    <a:pt x="8446" y="1304"/>
                    <a:pt x="8446" y="1329"/>
                    <a:pt x="8446" y="1354"/>
                  </a:cubicBezTo>
                  <a:cubicBezTo>
                    <a:pt x="8396" y="1529"/>
                    <a:pt x="8371" y="1679"/>
                    <a:pt x="8346" y="1855"/>
                  </a:cubicBezTo>
                  <a:cubicBezTo>
                    <a:pt x="8271" y="2356"/>
                    <a:pt x="8196" y="2857"/>
                    <a:pt x="8121" y="3384"/>
                  </a:cubicBezTo>
                  <a:cubicBezTo>
                    <a:pt x="8045" y="4010"/>
                    <a:pt x="7945" y="4637"/>
                    <a:pt x="7845" y="5288"/>
                  </a:cubicBezTo>
                  <a:cubicBezTo>
                    <a:pt x="7845" y="5339"/>
                    <a:pt x="7845" y="5414"/>
                    <a:pt x="7820" y="5464"/>
                  </a:cubicBezTo>
                  <a:cubicBezTo>
                    <a:pt x="7545" y="5427"/>
                    <a:pt x="7269" y="5404"/>
                    <a:pt x="6984" y="5404"/>
                  </a:cubicBezTo>
                  <a:cubicBezTo>
                    <a:pt x="6880" y="5404"/>
                    <a:pt x="6774" y="5407"/>
                    <a:pt x="6667" y="5414"/>
                  </a:cubicBezTo>
                  <a:cubicBezTo>
                    <a:pt x="6667" y="5364"/>
                    <a:pt x="6667" y="5339"/>
                    <a:pt x="6667" y="5314"/>
                  </a:cubicBezTo>
                  <a:cubicBezTo>
                    <a:pt x="6642" y="4913"/>
                    <a:pt x="6642" y="4512"/>
                    <a:pt x="6642" y="4111"/>
                  </a:cubicBezTo>
                  <a:cubicBezTo>
                    <a:pt x="6617" y="3735"/>
                    <a:pt x="6617" y="3334"/>
                    <a:pt x="6592" y="2933"/>
                  </a:cubicBezTo>
                  <a:cubicBezTo>
                    <a:pt x="6592" y="2431"/>
                    <a:pt x="6567" y="1930"/>
                    <a:pt x="6567" y="1429"/>
                  </a:cubicBezTo>
                  <a:cubicBezTo>
                    <a:pt x="6567" y="1153"/>
                    <a:pt x="6567" y="877"/>
                    <a:pt x="6567" y="577"/>
                  </a:cubicBezTo>
                  <a:cubicBezTo>
                    <a:pt x="6567" y="451"/>
                    <a:pt x="6567" y="301"/>
                    <a:pt x="6542" y="176"/>
                  </a:cubicBezTo>
                  <a:cubicBezTo>
                    <a:pt x="6542" y="126"/>
                    <a:pt x="6542" y="100"/>
                    <a:pt x="6542" y="75"/>
                  </a:cubicBezTo>
                  <a:cubicBezTo>
                    <a:pt x="6516" y="25"/>
                    <a:pt x="6491" y="0"/>
                    <a:pt x="64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255081" y="1283024"/>
              <a:ext cx="44610" cy="39219"/>
            </a:xfrm>
            <a:custGeom>
              <a:avLst/>
              <a:gdLst/>
              <a:ahLst/>
              <a:cxnLst/>
              <a:rect l="l" t="t" r="r" b="b"/>
              <a:pathLst>
                <a:path w="753" h="662" extrusionOk="0">
                  <a:moveTo>
                    <a:pt x="251" y="0"/>
                  </a:moveTo>
                  <a:cubicBezTo>
                    <a:pt x="101" y="50"/>
                    <a:pt x="1" y="201"/>
                    <a:pt x="126" y="351"/>
                  </a:cubicBezTo>
                  <a:cubicBezTo>
                    <a:pt x="151" y="376"/>
                    <a:pt x="176" y="451"/>
                    <a:pt x="226" y="501"/>
                  </a:cubicBezTo>
                  <a:cubicBezTo>
                    <a:pt x="251" y="526"/>
                    <a:pt x="277" y="577"/>
                    <a:pt x="327" y="602"/>
                  </a:cubicBezTo>
                  <a:cubicBezTo>
                    <a:pt x="368" y="643"/>
                    <a:pt x="425" y="662"/>
                    <a:pt x="480" y="662"/>
                  </a:cubicBezTo>
                  <a:cubicBezTo>
                    <a:pt x="525" y="662"/>
                    <a:pt x="569" y="649"/>
                    <a:pt x="602" y="627"/>
                  </a:cubicBezTo>
                  <a:cubicBezTo>
                    <a:pt x="703" y="551"/>
                    <a:pt x="753" y="476"/>
                    <a:pt x="728" y="351"/>
                  </a:cubicBezTo>
                  <a:cubicBezTo>
                    <a:pt x="703" y="176"/>
                    <a:pt x="502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4"/>
          <p:cNvGrpSpPr/>
          <p:nvPr/>
        </p:nvGrpSpPr>
        <p:grpSpPr>
          <a:xfrm>
            <a:off x="713100" y="3289514"/>
            <a:ext cx="1001702" cy="1123436"/>
            <a:chOff x="713100" y="3289514"/>
            <a:chExt cx="1001702" cy="1123436"/>
          </a:xfrm>
        </p:grpSpPr>
        <p:grpSp>
          <p:nvGrpSpPr>
            <p:cNvPr id="684" name="Google Shape;684;p34"/>
            <p:cNvGrpSpPr/>
            <p:nvPr/>
          </p:nvGrpSpPr>
          <p:grpSpPr>
            <a:xfrm>
              <a:off x="744600" y="3780875"/>
              <a:ext cx="107951" cy="88037"/>
              <a:chOff x="744600" y="3780875"/>
              <a:chExt cx="107951" cy="88037"/>
            </a:xfrm>
          </p:grpSpPr>
          <p:sp>
            <p:nvSpPr>
              <p:cNvPr id="685" name="Google Shape;685;p34"/>
              <p:cNvSpPr/>
              <p:nvPr/>
            </p:nvSpPr>
            <p:spPr>
              <a:xfrm>
                <a:off x="801401" y="3812620"/>
                <a:ext cx="51150" cy="5629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928" extrusionOk="0">
                    <a:moveTo>
                      <a:pt x="827" y="0"/>
                    </a:moveTo>
                    <a:cubicBezTo>
                      <a:pt x="802" y="0"/>
                      <a:pt x="752" y="0"/>
                      <a:pt x="752" y="25"/>
                    </a:cubicBezTo>
                    <a:cubicBezTo>
                      <a:pt x="677" y="100"/>
                      <a:pt x="627" y="150"/>
                      <a:pt x="576" y="226"/>
                    </a:cubicBezTo>
                    <a:cubicBezTo>
                      <a:pt x="576" y="226"/>
                      <a:pt x="551" y="226"/>
                      <a:pt x="551" y="251"/>
                    </a:cubicBezTo>
                    <a:lnTo>
                      <a:pt x="551" y="226"/>
                    </a:lnTo>
                    <a:cubicBezTo>
                      <a:pt x="526" y="276"/>
                      <a:pt x="501" y="301"/>
                      <a:pt x="451" y="351"/>
                    </a:cubicBezTo>
                    <a:cubicBezTo>
                      <a:pt x="376" y="426"/>
                      <a:pt x="301" y="526"/>
                      <a:pt x="226" y="627"/>
                    </a:cubicBezTo>
                    <a:cubicBezTo>
                      <a:pt x="175" y="652"/>
                      <a:pt x="125" y="702"/>
                      <a:pt x="100" y="752"/>
                    </a:cubicBezTo>
                    <a:cubicBezTo>
                      <a:pt x="75" y="777"/>
                      <a:pt x="50" y="802"/>
                      <a:pt x="25" y="827"/>
                    </a:cubicBezTo>
                    <a:cubicBezTo>
                      <a:pt x="25" y="827"/>
                      <a:pt x="0" y="852"/>
                      <a:pt x="0" y="877"/>
                    </a:cubicBezTo>
                    <a:cubicBezTo>
                      <a:pt x="0" y="902"/>
                      <a:pt x="25" y="927"/>
                      <a:pt x="50" y="927"/>
                    </a:cubicBezTo>
                    <a:cubicBezTo>
                      <a:pt x="75" y="927"/>
                      <a:pt x="75" y="927"/>
                      <a:pt x="100" y="902"/>
                    </a:cubicBezTo>
                    <a:cubicBezTo>
                      <a:pt x="100" y="902"/>
                      <a:pt x="125" y="877"/>
                      <a:pt x="125" y="877"/>
                    </a:cubicBezTo>
                    <a:cubicBezTo>
                      <a:pt x="150" y="852"/>
                      <a:pt x="175" y="827"/>
                      <a:pt x="201" y="802"/>
                    </a:cubicBezTo>
                    <a:cubicBezTo>
                      <a:pt x="251" y="752"/>
                      <a:pt x="326" y="702"/>
                      <a:pt x="376" y="627"/>
                    </a:cubicBezTo>
                    <a:cubicBezTo>
                      <a:pt x="526" y="451"/>
                      <a:pt x="677" y="276"/>
                      <a:pt x="827" y="100"/>
                    </a:cubicBezTo>
                    <a:cubicBezTo>
                      <a:pt x="852" y="75"/>
                      <a:pt x="852" y="25"/>
                      <a:pt x="8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4"/>
              <p:cNvSpPr/>
              <p:nvPr/>
            </p:nvSpPr>
            <p:spPr>
              <a:xfrm>
                <a:off x="791192" y="3809264"/>
                <a:ext cx="42155" cy="49802"/>
              </a:xfrm>
              <a:custGeom>
                <a:avLst/>
                <a:gdLst/>
                <a:ahLst/>
                <a:cxnLst/>
                <a:rect l="l" t="t" r="r" b="b"/>
                <a:pathLst>
                  <a:path w="703" h="821" extrusionOk="0">
                    <a:moveTo>
                      <a:pt x="615" y="0"/>
                    </a:moveTo>
                    <a:cubicBezTo>
                      <a:pt x="602" y="0"/>
                      <a:pt x="590" y="6"/>
                      <a:pt x="577" y="19"/>
                    </a:cubicBezTo>
                    <a:cubicBezTo>
                      <a:pt x="552" y="69"/>
                      <a:pt x="502" y="119"/>
                      <a:pt x="452" y="169"/>
                    </a:cubicBezTo>
                    <a:cubicBezTo>
                      <a:pt x="402" y="269"/>
                      <a:pt x="327" y="345"/>
                      <a:pt x="252" y="445"/>
                    </a:cubicBezTo>
                    <a:cubicBezTo>
                      <a:pt x="226" y="470"/>
                      <a:pt x="176" y="520"/>
                      <a:pt x="151" y="570"/>
                    </a:cubicBezTo>
                    <a:cubicBezTo>
                      <a:pt x="126" y="620"/>
                      <a:pt x="76" y="645"/>
                      <a:pt x="51" y="696"/>
                    </a:cubicBezTo>
                    <a:cubicBezTo>
                      <a:pt x="26" y="696"/>
                      <a:pt x="26" y="721"/>
                      <a:pt x="1" y="746"/>
                    </a:cubicBezTo>
                    <a:cubicBezTo>
                      <a:pt x="1" y="746"/>
                      <a:pt x="1" y="796"/>
                      <a:pt x="1" y="796"/>
                    </a:cubicBezTo>
                    <a:cubicBezTo>
                      <a:pt x="26" y="821"/>
                      <a:pt x="26" y="821"/>
                      <a:pt x="51" y="821"/>
                    </a:cubicBezTo>
                    <a:lnTo>
                      <a:pt x="76" y="821"/>
                    </a:lnTo>
                    <a:cubicBezTo>
                      <a:pt x="101" y="796"/>
                      <a:pt x="101" y="771"/>
                      <a:pt x="126" y="771"/>
                    </a:cubicBezTo>
                    <a:cubicBezTo>
                      <a:pt x="151" y="746"/>
                      <a:pt x="151" y="746"/>
                      <a:pt x="176" y="721"/>
                    </a:cubicBezTo>
                    <a:cubicBezTo>
                      <a:pt x="201" y="696"/>
                      <a:pt x="226" y="645"/>
                      <a:pt x="252" y="620"/>
                    </a:cubicBezTo>
                    <a:cubicBezTo>
                      <a:pt x="327" y="520"/>
                      <a:pt x="402" y="445"/>
                      <a:pt x="452" y="345"/>
                    </a:cubicBezTo>
                    <a:cubicBezTo>
                      <a:pt x="527" y="269"/>
                      <a:pt x="602" y="169"/>
                      <a:pt x="678" y="94"/>
                    </a:cubicBezTo>
                    <a:cubicBezTo>
                      <a:pt x="703" y="69"/>
                      <a:pt x="678" y="44"/>
                      <a:pt x="653" y="19"/>
                    </a:cubicBezTo>
                    <a:cubicBezTo>
                      <a:pt x="640" y="6"/>
                      <a:pt x="627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4"/>
              <p:cNvSpPr/>
              <p:nvPr/>
            </p:nvSpPr>
            <p:spPr>
              <a:xfrm>
                <a:off x="781300" y="3797975"/>
                <a:ext cx="42150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878" extrusionOk="0">
                    <a:moveTo>
                      <a:pt x="652" y="0"/>
                    </a:moveTo>
                    <a:cubicBezTo>
                      <a:pt x="627" y="0"/>
                      <a:pt x="602" y="0"/>
                      <a:pt x="577" y="25"/>
                    </a:cubicBezTo>
                    <a:cubicBezTo>
                      <a:pt x="552" y="75"/>
                      <a:pt x="502" y="100"/>
                      <a:pt x="477" y="151"/>
                    </a:cubicBezTo>
                    <a:cubicBezTo>
                      <a:pt x="427" y="201"/>
                      <a:pt x="402" y="251"/>
                      <a:pt x="351" y="301"/>
                    </a:cubicBezTo>
                    <a:cubicBezTo>
                      <a:pt x="301" y="401"/>
                      <a:pt x="226" y="476"/>
                      <a:pt x="176" y="577"/>
                    </a:cubicBezTo>
                    <a:cubicBezTo>
                      <a:pt x="151" y="602"/>
                      <a:pt x="126" y="652"/>
                      <a:pt x="76" y="702"/>
                    </a:cubicBezTo>
                    <a:cubicBezTo>
                      <a:pt x="76" y="727"/>
                      <a:pt x="51" y="727"/>
                      <a:pt x="26" y="752"/>
                    </a:cubicBezTo>
                    <a:cubicBezTo>
                      <a:pt x="26" y="777"/>
                      <a:pt x="1" y="802"/>
                      <a:pt x="1" y="827"/>
                    </a:cubicBezTo>
                    <a:cubicBezTo>
                      <a:pt x="26" y="852"/>
                      <a:pt x="26" y="852"/>
                      <a:pt x="26" y="852"/>
                    </a:cubicBezTo>
                    <a:cubicBezTo>
                      <a:pt x="51" y="877"/>
                      <a:pt x="51" y="877"/>
                      <a:pt x="51" y="877"/>
                    </a:cubicBezTo>
                    <a:lnTo>
                      <a:pt x="76" y="877"/>
                    </a:lnTo>
                    <a:cubicBezTo>
                      <a:pt x="76" y="877"/>
                      <a:pt x="101" y="852"/>
                      <a:pt x="101" y="852"/>
                    </a:cubicBezTo>
                    <a:cubicBezTo>
                      <a:pt x="126" y="827"/>
                      <a:pt x="126" y="827"/>
                      <a:pt x="126" y="802"/>
                    </a:cubicBezTo>
                    <a:cubicBezTo>
                      <a:pt x="151" y="777"/>
                      <a:pt x="176" y="752"/>
                      <a:pt x="201" y="727"/>
                    </a:cubicBezTo>
                    <a:cubicBezTo>
                      <a:pt x="226" y="677"/>
                      <a:pt x="276" y="627"/>
                      <a:pt x="301" y="577"/>
                    </a:cubicBezTo>
                    <a:cubicBezTo>
                      <a:pt x="351" y="501"/>
                      <a:pt x="427" y="401"/>
                      <a:pt x="477" y="326"/>
                    </a:cubicBezTo>
                    <a:cubicBezTo>
                      <a:pt x="552" y="251"/>
                      <a:pt x="602" y="151"/>
                      <a:pt x="677" y="75"/>
                    </a:cubicBezTo>
                    <a:cubicBezTo>
                      <a:pt x="677" y="50"/>
                      <a:pt x="677" y="25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4"/>
              <p:cNvSpPr/>
              <p:nvPr/>
            </p:nvSpPr>
            <p:spPr>
              <a:xfrm>
                <a:off x="773203" y="3794524"/>
                <a:ext cx="33101" cy="47861"/>
              </a:xfrm>
              <a:custGeom>
                <a:avLst/>
                <a:gdLst/>
                <a:ahLst/>
                <a:cxnLst/>
                <a:rect l="l" t="t" r="r" b="b"/>
                <a:pathLst>
                  <a:path w="552" h="789" extrusionOk="0">
                    <a:moveTo>
                      <a:pt x="500" y="1"/>
                    </a:moveTo>
                    <a:cubicBezTo>
                      <a:pt x="476" y="1"/>
                      <a:pt x="451" y="19"/>
                      <a:pt x="451" y="36"/>
                    </a:cubicBezTo>
                    <a:cubicBezTo>
                      <a:pt x="401" y="86"/>
                      <a:pt x="351" y="162"/>
                      <a:pt x="326" y="237"/>
                    </a:cubicBezTo>
                    <a:cubicBezTo>
                      <a:pt x="251" y="312"/>
                      <a:pt x="201" y="412"/>
                      <a:pt x="125" y="512"/>
                    </a:cubicBezTo>
                    <a:cubicBezTo>
                      <a:pt x="100" y="563"/>
                      <a:pt x="75" y="613"/>
                      <a:pt x="50" y="663"/>
                    </a:cubicBezTo>
                    <a:cubicBezTo>
                      <a:pt x="25" y="688"/>
                      <a:pt x="0" y="738"/>
                      <a:pt x="25" y="763"/>
                    </a:cubicBezTo>
                    <a:cubicBezTo>
                      <a:pt x="25" y="788"/>
                      <a:pt x="50" y="788"/>
                      <a:pt x="75" y="788"/>
                    </a:cubicBezTo>
                    <a:cubicBezTo>
                      <a:pt x="100" y="788"/>
                      <a:pt x="100" y="788"/>
                      <a:pt x="100" y="763"/>
                    </a:cubicBezTo>
                    <a:cubicBezTo>
                      <a:pt x="100" y="763"/>
                      <a:pt x="100" y="788"/>
                      <a:pt x="100" y="788"/>
                    </a:cubicBezTo>
                    <a:cubicBezTo>
                      <a:pt x="100" y="763"/>
                      <a:pt x="125" y="763"/>
                      <a:pt x="125" y="763"/>
                    </a:cubicBezTo>
                    <a:cubicBezTo>
                      <a:pt x="125" y="738"/>
                      <a:pt x="151" y="738"/>
                      <a:pt x="151" y="713"/>
                    </a:cubicBezTo>
                    <a:cubicBezTo>
                      <a:pt x="151" y="688"/>
                      <a:pt x="176" y="688"/>
                      <a:pt x="176" y="663"/>
                    </a:cubicBezTo>
                    <a:cubicBezTo>
                      <a:pt x="251" y="563"/>
                      <a:pt x="301" y="462"/>
                      <a:pt x="376" y="362"/>
                    </a:cubicBezTo>
                    <a:cubicBezTo>
                      <a:pt x="426" y="262"/>
                      <a:pt x="476" y="187"/>
                      <a:pt x="552" y="86"/>
                    </a:cubicBezTo>
                    <a:cubicBezTo>
                      <a:pt x="552" y="61"/>
                      <a:pt x="552" y="11"/>
                      <a:pt x="526" y="11"/>
                    </a:cubicBezTo>
                    <a:cubicBezTo>
                      <a:pt x="519" y="4"/>
                      <a:pt x="510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4"/>
              <p:cNvSpPr/>
              <p:nvPr/>
            </p:nvSpPr>
            <p:spPr>
              <a:xfrm>
                <a:off x="762649" y="3789974"/>
                <a:ext cx="25605" cy="4325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713" extrusionOk="0">
                    <a:moveTo>
                      <a:pt x="355" y="1"/>
                    </a:moveTo>
                    <a:cubicBezTo>
                      <a:pt x="339" y="1"/>
                      <a:pt x="327" y="18"/>
                      <a:pt x="327" y="36"/>
                    </a:cubicBezTo>
                    <a:cubicBezTo>
                      <a:pt x="301" y="36"/>
                      <a:pt x="301" y="61"/>
                      <a:pt x="276" y="86"/>
                    </a:cubicBezTo>
                    <a:cubicBezTo>
                      <a:pt x="226" y="186"/>
                      <a:pt x="176" y="287"/>
                      <a:pt x="126" y="387"/>
                    </a:cubicBezTo>
                    <a:cubicBezTo>
                      <a:pt x="101" y="412"/>
                      <a:pt x="76" y="462"/>
                      <a:pt x="51" y="512"/>
                    </a:cubicBezTo>
                    <a:cubicBezTo>
                      <a:pt x="26" y="537"/>
                      <a:pt x="26" y="587"/>
                      <a:pt x="1" y="613"/>
                    </a:cubicBezTo>
                    <a:cubicBezTo>
                      <a:pt x="1" y="613"/>
                      <a:pt x="1" y="638"/>
                      <a:pt x="1" y="663"/>
                    </a:cubicBezTo>
                    <a:cubicBezTo>
                      <a:pt x="1" y="663"/>
                      <a:pt x="1" y="688"/>
                      <a:pt x="26" y="688"/>
                    </a:cubicBezTo>
                    <a:cubicBezTo>
                      <a:pt x="26" y="713"/>
                      <a:pt x="51" y="713"/>
                      <a:pt x="51" y="713"/>
                    </a:cubicBezTo>
                    <a:cubicBezTo>
                      <a:pt x="51" y="713"/>
                      <a:pt x="76" y="688"/>
                      <a:pt x="76" y="688"/>
                    </a:cubicBezTo>
                    <a:cubicBezTo>
                      <a:pt x="101" y="663"/>
                      <a:pt x="126" y="638"/>
                      <a:pt x="126" y="613"/>
                    </a:cubicBezTo>
                    <a:cubicBezTo>
                      <a:pt x="151" y="587"/>
                      <a:pt x="151" y="562"/>
                      <a:pt x="176" y="537"/>
                    </a:cubicBezTo>
                    <a:cubicBezTo>
                      <a:pt x="201" y="487"/>
                      <a:pt x="226" y="437"/>
                      <a:pt x="251" y="387"/>
                    </a:cubicBezTo>
                    <a:cubicBezTo>
                      <a:pt x="301" y="287"/>
                      <a:pt x="377" y="186"/>
                      <a:pt x="427" y="86"/>
                    </a:cubicBezTo>
                    <a:cubicBezTo>
                      <a:pt x="427" y="61"/>
                      <a:pt x="427" y="11"/>
                      <a:pt x="377" y="11"/>
                    </a:cubicBezTo>
                    <a:cubicBezTo>
                      <a:pt x="369" y="4"/>
                      <a:pt x="362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4"/>
              <p:cNvSpPr/>
              <p:nvPr/>
            </p:nvSpPr>
            <p:spPr>
              <a:xfrm>
                <a:off x="744675" y="3780875"/>
                <a:ext cx="25600" cy="43249"/>
              </a:xfrm>
              <a:custGeom>
                <a:avLst/>
                <a:gdLst/>
                <a:ahLst/>
                <a:cxnLst/>
                <a:rect l="l" t="t" r="r" b="b"/>
                <a:pathLst>
                  <a:path w="428" h="788" extrusionOk="0">
                    <a:moveTo>
                      <a:pt x="350" y="0"/>
                    </a:moveTo>
                    <a:cubicBezTo>
                      <a:pt x="327" y="0"/>
                      <a:pt x="302" y="18"/>
                      <a:pt x="302" y="36"/>
                    </a:cubicBezTo>
                    <a:cubicBezTo>
                      <a:pt x="302" y="36"/>
                      <a:pt x="277" y="61"/>
                      <a:pt x="277" y="61"/>
                    </a:cubicBezTo>
                    <a:cubicBezTo>
                      <a:pt x="252" y="111"/>
                      <a:pt x="227" y="186"/>
                      <a:pt x="201" y="236"/>
                    </a:cubicBezTo>
                    <a:cubicBezTo>
                      <a:pt x="176" y="286"/>
                      <a:pt x="151" y="336"/>
                      <a:pt x="126" y="387"/>
                    </a:cubicBezTo>
                    <a:cubicBezTo>
                      <a:pt x="101" y="462"/>
                      <a:pt x="76" y="512"/>
                      <a:pt x="51" y="562"/>
                    </a:cubicBezTo>
                    <a:cubicBezTo>
                      <a:pt x="51" y="587"/>
                      <a:pt x="26" y="612"/>
                      <a:pt x="26" y="662"/>
                    </a:cubicBezTo>
                    <a:cubicBezTo>
                      <a:pt x="26" y="662"/>
                      <a:pt x="26" y="687"/>
                      <a:pt x="1" y="712"/>
                    </a:cubicBezTo>
                    <a:cubicBezTo>
                      <a:pt x="1" y="712"/>
                      <a:pt x="1" y="737"/>
                      <a:pt x="1" y="737"/>
                    </a:cubicBezTo>
                    <a:cubicBezTo>
                      <a:pt x="1" y="763"/>
                      <a:pt x="26" y="788"/>
                      <a:pt x="51" y="788"/>
                    </a:cubicBezTo>
                    <a:cubicBezTo>
                      <a:pt x="76" y="788"/>
                      <a:pt x="101" y="788"/>
                      <a:pt x="101" y="763"/>
                    </a:cubicBezTo>
                    <a:cubicBezTo>
                      <a:pt x="101" y="763"/>
                      <a:pt x="101" y="763"/>
                      <a:pt x="126" y="737"/>
                    </a:cubicBezTo>
                    <a:cubicBezTo>
                      <a:pt x="126" y="737"/>
                      <a:pt x="126" y="712"/>
                      <a:pt x="151" y="687"/>
                    </a:cubicBezTo>
                    <a:cubicBezTo>
                      <a:pt x="151" y="637"/>
                      <a:pt x="176" y="612"/>
                      <a:pt x="176" y="587"/>
                    </a:cubicBezTo>
                    <a:cubicBezTo>
                      <a:pt x="201" y="537"/>
                      <a:pt x="227" y="487"/>
                      <a:pt x="252" y="412"/>
                    </a:cubicBezTo>
                    <a:cubicBezTo>
                      <a:pt x="277" y="362"/>
                      <a:pt x="302" y="311"/>
                      <a:pt x="327" y="261"/>
                    </a:cubicBezTo>
                    <a:cubicBezTo>
                      <a:pt x="352" y="211"/>
                      <a:pt x="377" y="136"/>
                      <a:pt x="402" y="86"/>
                    </a:cubicBezTo>
                    <a:cubicBezTo>
                      <a:pt x="427" y="61"/>
                      <a:pt x="402" y="11"/>
                      <a:pt x="377" y="11"/>
                    </a:cubicBezTo>
                    <a:cubicBezTo>
                      <a:pt x="370" y="3"/>
                      <a:pt x="360" y="0"/>
                      <a:pt x="3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4"/>
              <p:cNvSpPr/>
              <p:nvPr/>
            </p:nvSpPr>
            <p:spPr>
              <a:xfrm>
                <a:off x="744600" y="3825581"/>
                <a:ext cx="60" cy="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2" name="Google Shape;692;p34"/>
            <p:cNvSpPr/>
            <p:nvPr/>
          </p:nvSpPr>
          <p:spPr>
            <a:xfrm>
              <a:off x="914680" y="3946702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1154046" y="4391921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1544638" y="3295798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1540449" y="3291609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713100" y="3289514"/>
              <a:ext cx="833720" cy="1102494"/>
            </a:xfrm>
            <a:custGeom>
              <a:avLst/>
              <a:gdLst/>
              <a:ahLst/>
              <a:cxnLst/>
              <a:rect l="l" t="t" r="r" b="b"/>
              <a:pathLst>
                <a:path w="9951" h="13159" extrusionOk="0">
                  <a:moveTo>
                    <a:pt x="9549" y="0"/>
                  </a:moveTo>
                  <a:cubicBezTo>
                    <a:pt x="9524" y="0"/>
                    <a:pt x="9499" y="25"/>
                    <a:pt x="9499" y="50"/>
                  </a:cubicBezTo>
                  <a:cubicBezTo>
                    <a:pt x="9474" y="76"/>
                    <a:pt x="9474" y="101"/>
                    <a:pt x="9474" y="151"/>
                  </a:cubicBezTo>
                  <a:cubicBezTo>
                    <a:pt x="9449" y="176"/>
                    <a:pt x="9449" y="226"/>
                    <a:pt x="9474" y="251"/>
                  </a:cubicBezTo>
                  <a:cubicBezTo>
                    <a:pt x="9474" y="301"/>
                    <a:pt x="9474" y="351"/>
                    <a:pt x="9499" y="376"/>
                  </a:cubicBezTo>
                  <a:cubicBezTo>
                    <a:pt x="9524" y="426"/>
                    <a:pt x="9549" y="451"/>
                    <a:pt x="9575" y="502"/>
                  </a:cubicBezTo>
                  <a:cubicBezTo>
                    <a:pt x="9600" y="527"/>
                    <a:pt x="9625" y="552"/>
                    <a:pt x="9625" y="577"/>
                  </a:cubicBezTo>
                  <a:cubicBezTo>
                    <a:pt x="9650" y="602"/>
                    <a:pt x="9650" y="602"/>
                    <a:pt x="9650" y="627"/>
                  </a:cubicBezTo>
                  <a:cubicBezTo>
                    <a:pt x="9650" y="627"/>
                    <a:pt x="9650" y="652"/>
                    <a:pt x="9650" y="652"/>
                  </a:cubicBezTo>
                  <a:cubicBezTo>
                    <a:pt x="9650" y="677"/>
                    <a:pt x="9675" y="702"/>
                    <a:pt x="9675" y="702"/>
                  </a:cubicBezTo>
                  <a:cubicBezTo>
                    <a:pt x="9675" y="727"/>
                    <a:pt x="9675" y="752"/>
                    <a:pt x="9675" y="777"/>
                  </a:cubicBezTo>
                  <a:cubicBezTo>
                    <a:pt x="9675" y="777"/>
                    <a:pt x="9675" y="777"/>
                    <a:pt x="9650" y="802"/>
                  </a:cubicBezTo>
                  <a:cubicBezTo>
                    <a:pt x="9650" y="802"/>
                    <a:pt x="9650" y="802"/>
                    <a:pt x="9650" y="827"/>
                  </a:cubicBezTo>
                  <a:cubicBezTo>
                    <a:pt x="9650" y="827"/>
                    <a:pt x="9650" y="852"/>
                    <a:pt x="9650" y="852"/>
                  </a:cubicBezTo>
                  <a:cubicBezTo>
                    <a:pt x="9625" y="878"/>
                    <a:pt x="9625" y="878"/>
                    <a:pt x="9625" y="903"/>
                  </a:cubicBezTo>
                  <a:cubicBezTo>
                    <a:pt x="9600" y="903"/>
                    <a:pt x="9600" y="928"/>
                    <a:pt x="9600" y="928"/>
                  </a:cubicBezTo>
                  <a:cubicBezTo>
                    <a:pt x="9575" y="953"/>
                    <a:pt x="9549" y="978"/>
                    <a:pt x="9524" y="1003"/>
                  </a:cubicBezTo>
                  <a:cubicBezTo>
                    <a:pt x="9499" y="1028"/>
                    <a:pt x="9449" y="1053"/>
                    <a:pt x="9424" y="1078"/>
                  </a:cubicBezTo>
                  <a:cubicBezTo>
                    <a:pt x="9374" y="1103"/>
                    <a:pt x="9324" y="1128"/>
                    <a:pt x="9299" y="1153"/>
                  </a:cubicBezTo>
                  <a:cubicBezTo>
                    <a:pt x="9249" y="1178"/>
                    <a:pt x="9224" y="1203"/>
                    <a:pt x="9199" y="1203"/>
                  </a:cubicBezTo>
                  <a:cubicBezTo>
                    <a:pt x="9174" y="1203"/>
                    <a:pt x="9174" y="1178"/>
                    <a:pt x="9148" y="1153"/>
                  </a:cubicBezTo>
                  <a:cubicBezTo>
                    <a:pt x="9098" y="1078"/>
                    <a:pt x="9048" y="1003"/>
                    <a:pt x="8973" y="953"/>
                  </a:cubicBezTo>
                  <a:cubicBezTo>
                    <a:pt x="8873" y="878"/>
                    <a:pt x="8747" y="852"/>
                    <a:pt x="8622" y="827"/>
                  </a:cubicBezTo>
                  <a:cubicBezTo>
                    <a:pt x="8547" y="802"/>
                    <a:pt x="8472" y="777"/>
                    <a:pt x="8372" y="777"/>
                  </a:cubicBezTo>
                  <a:cubicBezTo>
                    <a:pt x="8305" y="777"/>
                    <a:pt x="8238" y="766"/>
                    <a:pt x="8171" y="766"/>
                  </a:cubicBezTo>
                  <a:cubicBezTo>
                    <a:pt x="8138" y="766"/>
                    <a:pt x="8104" y="769"/>
                    <a:pt x="8071" y="777"/>
                  </a:cubicBezTo>
                  <a:cubicBezTo>
                    <a:pt x="7971" y="777"/>
                    <a:pt x="7870" y="802"/>
                    <a:pt x="7795" y="827"/>
                  </a:cubicBezTo>
                  <a:cubicBezTo>
                    <a:pt x="7695" y="852"/>
                    <a:pt x="7595" y="878"/>
                    <a:pt x="7494" y="903"/>
                  </a:cubicBezTo>
                  <a:cubicBezTo>
                    <a:pt x="7394" y="953"/>
                    <a:pt x="7294" y="1003"/>
                    <a:pt x="7219" y="1053"/>
                  </a:cubicBezTo>
                  <a:cubicBezTo>
                    <a:pt x="7118" y="1103"/>
                    <a:pt x="7018" y="1153"/>
                    <a:pt x="6943" y="1203"/>
                  </a:cubicBezTo>
                  <a:cubicBezTo>
                    <a:pt x="6843" y="1253"/>
                    <a:pt x="6767" y="1304"/>
                    <a:pt x="6692" y="1379"/>
                  </a:cubicBezTo>
                  <a:cubicBezTo>
                    <a:pt x="6692" y="1379"/>
                    <a:pt x="6667" y="1404"/>
                    <a:pt x="6667" y="1404"/>
                  </a:cubicBezTo>
                  <a:lnTo>
                    <a:pt x="6642" y="1404"/>
                  </a:lnTo>
                  <a:cubicBezTo>
                    <a:pt x="6642" y="1404"/>
                    <a:pt x="6642" y="1429"/>
                    <a:pt x="6642" y="1429"/>
                  </a:cubicBezTo>
                  <a:cubicBezTo>
                    <a:pt x="6617" y="1429"/>
                    <a:pt x="6617" y="1429"/>
                    <a:pt x="6617" y="1454"/>
                  </a:cubicBezTo>
                  <a:cubicBezTo>
                    <a:pt x="6592" y="1454"/>
                    <a:pt x="6592" y="1479"/>
                    <a:pt x="6567" y="1479"/>
                  </a:cubicBezTo>
                  <a:cubicBezTo>
                    <a:pt x="6517" y="1554"/>
                    <a:pt x="6467" y="1604"/>
                    <a:pt x="6417" y="1680"/>
                  </a:cubicBezTo>
                  <a:cubicBezTo>
                    <a:pt x="6366" y="1755"/>
                    <a:pt x="6316" y="1830"/>
                    <a:pt x="6266" y="1905"/>
                  </a:cubicBezTo>
                  <a:cubicBezTo>
                    <a:pt x="6266" y="1905"/>
                    <a:pt x="6266" y="1905"/>
                    <a:pt x="6266" y="1930"/>
                  </a:cubicBezTo>
                  <a:cubicBezTo>
                    <a:pt x="6216" y="1980"/>
                    <a:pt x="6191" y="2055"/>
                    <a:pt x="6141" y="2131"/>
                  </a:cubicBezTo>
                  <a:cubicBezTo>
                    <a:pt x="6091" y="2231"/>
                    <a:pt x="6041" y="2331"/>
                    <a:pt x="6016" y="2456"/>
                  </a:cubicBezTo>
                  <a:cubicBezTo>
                    <a:pt x="5991" y="2557"/>
                    <a:pt x="5965" y="2632"/>
                    <a:pt x="5965" y="2732"/>
                  </a:cubicBezTo>
                  <a:cubicBezTo>
                    <a:pt x="5940" y="2807"/>
                    <a:pt x="5940" y="2883"/>
                    <a:pt x="5915" y="2958"/>
                  </a:cubicBezTo>
                  <a:cubicBezTo>
                    <a:pt x="5915" y="2983"/>
                    <a:pt x="5915" y="2983"/>
                    <a:pt x="5915" y="3008"/>
                  </a:cubicBezTo>
                  <a:cubicBezTo>
                    <a:pt x="5890" y="3208"/>
                    <a:pt x="5890" y="3409"/>
                    <a:pt x="5890" y="3609"/>
                  </a:cubicBezTo>
                  <a:cubicBezTo>
                    <a:pt x="5915" y="3710"/>
                    <a:pt x="5915" y="3810"/>
                    <a:pt x="5915" y="3910"/>
                  </a:cubicBezTo>
                  <a:cubicBezTo>
                    <a:pt x="5940" y="4010"/>
                    <a:pt x="5965" y="4111"/>
                    <a:pt x="5991" y="4211"/>
                  </a:cubicBezTo>
                  <a:cubicBezTo>
                    <a:pt x="6016" y="4411"/>
                    <a:pt x="6091" y="4612"/>
                    <a:pt x="6166" y="4812"/>
                  </a:cubicBezTo>
                  <a:cubicBezTo>
                    <a:pt x="6216" y="4888"/>
                    <a:pt x="6241" y="4988"/>
                    <a:pt x="6291" y="5063"/>
                  </a:cubicBezTo>
                  <a:cubicBezTo>
                    <a:pt x="6316" y="5163"/>
                    <a:pt x="6366" y="5238"/>
                    <a:pt x="6392" y="5339"/>
                  </a:cubicBezTo>
                  <a:cubicBezTo>
                    <a:pt x="6492" y="5514"/>
                    <a:pt x="6567" y="5690"/>
                    <a:pt x="6667" y="5865"/>
                  </a:cubicBezTo>
                  <a:cubicBezTo>
                    <a:pt x="6767" y="6040"/>
                    <a:pt x="6868" y="6241"/>
                    <a:pt x="6968" y="6441"/>
                  </a:cubicBezTo>
                  <a:cubicBezTo>
                    <a:pt x="7018" y="6517"/>
                    <a:pt x="7068" y="6617"/>
                    <a:pt x="7118" y="6717"/>
                  </a:cubicBezTo>
                  <a:cubicBezTo>
                    <a:pt x="7168" y="6792"/>
                    <a:pt x="7219" y="6868"/>
                    <a:pt x="7269" y="6968"/>
                  </a:cubicBezTo>
                  <a:cubicBezTo>
                    <a:pt x="7319" y="7068"/>
                    <a:pt x="7344" y="7168"/>
                    <a:pt x="7394" y="7269"/>
                  </a:cubicBezTo>
                  <a:cubicBezTo>
                    <a:pt x="7444" y="7369"/>
                    <a:pt x="7494" y="7469"/>
                    <a:pt x="7519" y="7569"/>
                  </a:cubicBezTo>
                  <a:cubicBezTo>
                    <a:pt x="7595" y="7770"/>
                    <a:pt x="7645" y="7945"/>
                    <a:pt x="7670" y="8121"/>
                  </a:cubicBezTo>
                  <a:cubicBezTo>
                    <a:pt x="7695" y="8271"/>
                    <a:pt x="7720" y="8421"/>
                    <a:pt x="7745" y="8572"/>
                  </a:cubicBezTo>
                  <a:cubicBezTo>
                    <a:pt x="7745" y="8647"/>
                    <a:pt x="7745" y="8722"/>
                    <a:pt x="7745" y="8797"/>
                  </a:cubicBezTo>
                  <a:cubicBezTo>
                    <a:pt x="7745" y="8873"/>
                    <a:pt x="7745" y="8948"/>
                    <a:pt x="7745" y="9023"/>
                  </a:cubicBezTo>
                  <a:cubicBezTo>
                    <a:pt x="7720" y="9173"/>
                    <a:pt x="7720" y="9324"/>
                    <a:pt x="7670" y="9474"/>
                  </a:cubicBezTo>
                  <a:cubicBezTo>
                    <a:pt x="7645" y="9624"/>
                    <a:pt x="7620" y="9750"/>
                    <a:pt x="7569" y="9875"/>
                  </a:cubicBezTo>
                  <a:cubicBezTo>
                    <a:pt x="7544" y="9975"/>
                    <a:pt x="7494" y="10051"/>
                    <a:pt x="7444" y="10151"/>
                  </a:cubicBezTo>
                  <a:cubicBezTo>
                    <a:pt x="7394" y="10276"/>
                    <a:pt x="7319" y="10376"/>
                    <a:pt x="7269" y="10477"/>
                  </a:cubicBezTo>
                  <a:cubicBezTo>
                    <a:pt x="7194" y="10602"/>
                    <a:pt x="7118" y="10702"/>
                    <a:pt x="7018" y="10802"/>
                  </a:cubicBezTo>
                  <a:cubicBezTo>
                    <a:pt x="6993" y="10827"/>
                    <a:pt x="6968" y="10853"/>
                    <a:pt x="6943" y="10878"/>
                  </a:cubicBezTo>
                  <a:cubicBezTo>
                    <a:pt x="6918" y="10903"/>
                    <a:pt x="6893" y="10953"/>
                    <a:pt x="6843" y="10978"/>
                  </a:cubicBezTo>
                  <a:cubicBezTo>
                    <a:pt x="6793" y="11003"/>
                    <a:pt x="6742" y="11053"/>
                    <a:pt x="6692" y="11103"/>
                  </a:cubicBezTo>
                  <a:cubicBezTo>
                    <a:pt x="6617" y="11128"/>
                    <a:pt x="6567" y="11178"/>
                    <a:pt x="6492" y="11203"/>
                  </a:cubicBezTo>
                  <a:cubicBezTo>
                    <a:pt x="6417" y="11254"/>
                    <a:pt x="6316" y="11279"/>
                    <a:pt x="6241" y="11329"/>
                  </a:cubicBezTo>
                  <a:cubicBezTo>
                    <a:pt x="6141" y="11354"/>
                    <a:pt x="6041" y="11379"/>
                    <a:pt x="5940" y="11404"/>
                  </a:cubicBezTo>
                  <a:cubicBezTo>
                    <a:pt x="5840" y="11429"/>
                    <a:pt x="5740" y="11454"/>
                    <a:pt x="5640" y="11479"/>
                  </a:cubicBezTo>
                  <a:cubicBezTo>
                    <a:pt x="5539" y="11504"/>
                    <a:pt x="5439" y="11529"/>
                    <a:pt x="5314" y="11529"/>
                  </a:cubicBezTo>
                  <a:cubicBezTo>
                    <a:pt x="5214" y="11554"/>
                    <a:pt x="5088" y="11554"/>
                    <a:pt x="4988" y="11579"/>
                  </a:cubicBezTo>
                  <a:lnTo>
                    <a:pt x="4387" y="11579"/>
                  </a:lnTo>
                  <a:cubicBezTo>
                    <a:pt x="4261" y="11554"/>
                    <a:pt x="4136" y="11554"/>
                    <a:pt x="4011" y="11529"/>
                  </a:cubicBezTo>
                  <a:cubicBezTo>
                    <a:pt x="3885" y="11504"/>
                    <a:pt x="3760" y="11454"/>
                    <a:pt x="3660" y="11429"/>
                  </a:cubicBezTo>
                  <a:cubicBezTo>
                    <a:pt x="3585" y="11404"/>
                    <a:pt x="3534" y="11379"/>
                    <a:pt x="3484" y="11354"/>
                  </a:cubicBezTo>
                  <a:cubicBezTo>
                    <a:pt x="3434" y="11329"/>
                    <a:pt x="3359" y="11304"/>
                    <a:pt x="3309" y="11279"/>
                  </a:cubicBezTo>
                  <a:cubicBezTo>
                    <a:pt x="3184" y="11228"/>
                    <a:pt x="3058" y="11153"/>
                    <a:pt x="2958" y="11078"/>
                  </a:cubicBezTo>
                  <a:cubicBezTo>
                    <a:pt x="2883" y="11028"/>
                    <a:pt x="2808" y="10978"/>
                    <a:pt x="2757" y="10928"/>
                  </a:cubicBezTo>
                  <a:cubicBezTo>
                    <a:pt x="2657" y="10827"/>
                    <a:pt x="2582" y="10752"/>
                    <a:pt x="2482" y="10652"/>
                  </a:cubicBezTo>
                  <a:cubicBezTo>
                    <a:pt x="2407" y="10577"/>
                    <a:pt x="2356" y="10477"/>
                    <a:pt x="2281" y="10376"/>
                  </a:cubicBezTo>
                  <a:cubicBezTo>
                    <a:pt x="2231" y="10326"/>
                    <a:pt x="2206" y="10251"/>
                    <a:pt x="2156" y="10176"/>
                  </a:cubicBezTo>
                  <a:cubicBezTo>
                    <a:pt x="2131" y="10126"/>
                    <a:pt x="2106" y="10051"/>
                    <a:pt x="2081" y="9975"/>
                  </a:cubicBezTo>
                  <a:cubicBezTo>
                    <a:pt x="2056" y="9925"/>
                    <a:pt x="2056" y="9875"/>
                    <a:pt x="2031" y="9825"/>
                  </a:cubicBezTo>
                  <a:cubicBezTo>
                    <a:pt x="2031" y="9775"/>
                    <a:pt x="2006" y="9700"/>
                    <a:pt x="2006" y="9649"/>
                  </a:cubicBezTo>
                  <a:cubicBezTo>
                    <a:pt x="2006" y="9574"/>
                    <a:pt x="2006" y="9499"/>
                    <a:pt x="2006" y="9424"/>
                  </a:cubicBezTo>
                  <a:cubicBezTo>
                    <a:pt x="2006" y="9374"/>
                    <a:pt x="2031" y="9324"/>
                    <a:pt x="2031" y="9248"/>
                  </a:cubicBezTo>
                  <a:cubicBezTo>
                    <a:pt x="2056" y="9173"/>
                    <a:pt x="2081" y="9098"/>
                    <a:pt x="2081" y="8998"/>
                  </a:cubicBezTo>
                  <a:cubicBezTo>
                    <a:pt x="2131" y="8923"/>
                    <a:pt x="2156" y="8822"/>
                    <a:pt x="2181" y="8722"/>
                  </a:cubicBezTo>
                  <a:cubicBezTo>
                    <a:pt x="2206" y="8622"/>
                    <a:pt x="2256" y="8522"/>
                    <a:pt x="2281" y="8421"/>
                  </a:cubicBezTo>
                  <a:cubicBezTo>
                    <a:pt x="2306" y="8321"/>
                    <a:pt x="2331" y="8221"/>
                    <a:pt x="2356" y="8121"/>
                  </a:cubicBezTo>
                  <a:cubicBezTo>
                    <a:pt x="2382" y="8020"/>
                    <a:pt x="2407" y="7920"/>
                    <a:pt x="2407" y="7845"/>
                  </a:cubicBezTo>
                  <a:cubicBezTo>
                    <a:pt x="2407" y="7770"/>
                    <a:pt x="2407" y="7720"/>
                    <a:pt x="2407" y="7670"/>
                  </a:cubicBezTo>
                  <a:cubicBezTo>
                    <a:pt x="2407" y="7594"/>
                    <a:pt x="2407" y="7544"/>
                    <a:pt x="2382" y="7469"/>
                  </a:cubicBezTo>
                  <a:cubicBezTo>
                    <a:pt x="2382" y="7369"/>
                    <a:pt x="2356" y="7243"/>
                    <a:pt x="2306" y="7143"/>
                  </a:cubicBezTo>
                  <a:cubicBezTo>
                    <a:pt x="2256" y="7043"/>
                    <a:pt x="2231" y="6943"/>
                    <a:pt x="2181" y="6868"/>
                  </a:cubicBezTo>
                  <a:cubicBezTo>
                    <a:pt x="2156" y="6817"/>
                    <a:pt x="2131" y="6792"/>
                    <a:pt x="2106" y="6742"/>
                  </a:cubicBezTo>
                  <a:cubicBezTo>
                    <a:pt x="2081" y="6692"/>
                    <a:pt x="2056" y="6667"/>
                    <a:pt x="2006" y="6617"/>
                  </a:cubicBezTo>
                  <a:cubicBezTo>
                    <a:pt x="1955" y="6542"/>
                    <a:pt x="1880" y="6467"/>
                    <a:pt x="1805" y="6416"/>
                  </a:cubicBezTo>
                  <a:cubicBezTo>
                    <a:pt x="1705" y="6341"/>
                    <a:pt x="1605" y="6291"/>
                    <a:pt x="1529" y="6241"/>
                  </a:cubicBezTo>
                  <a:cubicBezTo>
                    <a:pt x="1454" y="6216"/>
                    <a:pt x="1379" y="6191"/>
                    <a:pt x="1304" y="6166"/>
                  </a:cubicBezTo>
                  <a:cubicBezTo>
                    <a:pt x="1229" y="6141"/>
                    <a:pt x="1153" y="6116"/>
                    <a:pt x="1078" y="6091"/>
                  </a:cubicBezTo>
                  <a:cubicBezTo>
                    <a:pt x="1003" y="6066"/>
                    <a:pt x="903" y="6040"/>
                    <a:pt x="828" y="6015"/>
                  </a:cubicBezTo>
                  <a:cubicBezTo>
                    <a:pt x="727" y="5990"/>
                    <a:pt x="627" y="5965"/>
                    <a:pt x="527" y="5965"/>
                  </a:cubicBezTo>
                  <a:cubicBezTo>
                    <a:pt x="452" y="5940"/>
                    <a:pt x="376" y="5940"/>
                    <a:pt x="301" y="5915"/>
                  </a:cubicBezTo>
                  <a:cubicBezTo>
                    <a:pt x="226" y="5915"/>
                    <a:pt x="176" y="5915"/>
                    <a:pt x="101" y="5890"/>
                  </a:cubicBezTo>
                  <a:cubicBezTo>
                    <a:pt x="51" y="5890"/>
                    <a:pt x="26" y="5940"/>
                    <a:pt x="26" y="5990"/>
                  </a:cubicBezTo>
                  <a:cubicBezTo>
                    <a:pt x="1" y="6015"/>
                    <a:pt x="1" y="6015"/>
                    <a:pt x="1" y="6040"/>
                  </a:cubicBezTo>
                  <a:cubicBezTo>
                    <a:pt x="26" y="6066"/>
                    <a:pt x="26" y="6066"/>
                    <a:pt x="51" y="6091"/>
                  </a:cubicBezTo>
                  <a:cubicBezTo>
                    <a:pt x="76" y="6091"/>
                    <a:pt x="101" y="6116"/>
                    <a:pt x="126" y="6116"/>
                  </a:cubicBezTo>
                  <a:cubicBezTo>
                    <a:pt x="176" y="6141"/>
                    <a:pt x="226" y="6166"/>
                    <a:pt x="301" y="6191"/>
                  </a:cubicBezTo>
                  <a:cubicBezTo>
                    <a:pt x="427" y="6266"/>
                    <a:pt x="577" y="6341"/>
                    <a:pt x="702" y="6441"/>
                  </a:cubicBezTo>
                  <a:cubicBezTo>
                    <a:pt x="752" y="6467"/>
                    <a:pt x="803" y="6492"/>
                    <a:pt x="853" y="6542"/>
                  </a:cubicBezTo>
                  <a:cubicBezTo>
                    <a:pt x="903" y="6592"/>
                    <a:pt x="978" y="6642"/>
                    <a:pt x="1028" y="6717"/>
                  </a:cubicBezTo>
                  <a:cubicBezTo>
                    <a:pt x="1053" y="6742"/>
                    <a:pt x="1078" y="6792"/>
                    <a:pt x="1103" y="6817"/>
                  </a:cubicBezTo>
                  <a:cubicBezTo>
                    <a:pt x="1128" y="6868"/>
                    <a:pt x="1153" y="6893"/>
                    <a:pt x="1178" y="6943"/>
                  </a:cubicBezTo>
                  <a:cubicBezTo>
                    <a:pt x="1204" y="6993"/>
                    <a:pt x="1229" y="7043"/>
                    <a:pt x="1254" y="7093"/>
                  </a:cubicBezTo>
                  <a:cubicBezTo>
                    <a:pt x="1254" y="7118"/>
                    <a:pt x="1254" y="7168"/>
                    <a:pt x="1279" y="7193"/>
                  </a:cubicBezTo>
                  <a:cubicBezTo>
                    <a:pt x="1279" y="7269"/>
                    <a:pt x="1304" y="7344"/>
                    <a:pt x="1304" y="7419"/>
                  </a:cubicBezTo>
                  <a:cubicBezTo>
                    <a:pt x="1304" y="7444"/>
                    <a:pt x="1304" y="7494"/>
                    <a:pt x="1304" y="7544"/>
                  </a:cubicBezTo>
                  <a:cubicBezTo>
                    <a:pt x="1304" y="7594"/>
                    <a:pt x="1279" y="7644"/>
                    <a:pt x="1279" y="7695"/>
                  </a:cubicBezTo>
                  <a:cubicBezTo>
                    <a:pt x="1279" y="7745"/>
                    <a:pt x="1254" y="7820"/>
                    <a:pt x="1229" y="7870"/>
                  </a:cubicBezTo>
                  <a:cubicBezTo>
                    <a:pt x="1178" y="8045"/>
                    <a:pt x="1078" y="8221"/>
                    <a:pt x="1003" y="8396"/>
                  </a:cubicBezTo>
                  <a:cubicBezTo>
                    <a:pt x="928" y="8547"/>
                    <a:pt x="878" y="8697"/>
                    <a:pt x="828" y="8847"/>
                  </a:cubicBezTo>
                  <a:cubicBezTo>
                    <a:pt x="752" y="9023"/>
                    <a:pt x="702" y="9198"/>
                    <a:pt x="652" y="9349"/>
                  </a:cubicBezTo>
                  <a:cubicBezTo>
                    <a:pt x="652" y="9374"/>
                    <a:pt x="652" y="9374"/>
                    <a:pt x="652" y="9374"/>
                  </a:cubicBezTo>
                  <a:cubicBezTo>
                    <a:pt x="652" y="9399"/>
                    <a:pt x="652" y="9399"/>
                    <a:pt x="652" y="9424"/>
                  </a:cubicBezTo>
                  <a:cubicBezTo>
                    <a:pt x="627" y="9524"/>
                    <a:pt x="627" y="9599"/>
                    <a:pt x="627" y="9700"/>
                  </a:cubicBezTo>
                  <a:cubicBezTo>
                    <a:pt x="627" y="9700"/>
                    <a:pt x="627" y="9725"/>
                    <a:pt x="627" y="9725"/>
                  </a:cubicBezTo>
                  <a:cubicBezTo>
                    <a:pt x="602" y="9900"/>
                    <a:pt x="627" y="10076"/>
                    <a:pt x="627" y="10251"/>
                  </a:cubicBezTo>
                  <a:cubicBezTo>
                    <a:pt x="652" y="10426"/>
                    <a:pt x="677" y="10577"/>
                    <a:pt x="702" y="10752"/>
                  </a:cubicBezTo>
                  <a:cubicBezTo>
                    <a:pt x="752" y="10928"/>
                    <a:pt x="828" y="11078"/>
                    <a:pt x="903" y="11228"/>
                  </a:cubicBezTo>
                  <a:cubicBezTo>
                    <a:pt x="953" y="11304"/>
                    <a:pt x="978" y="11379"/>
                    <a:pt x="1028" y="11454"/>
                  </a:cubicBezTo>
                  <a:cubicBezTo>
                    <a:pt x="1078" y="11529"/>
                    <a:pt x="1128" y="11604"/>
                    <a:pt x="1153" y="11680"/>
                  </a:cubicBezTo>
                  <a:cubicBezTo>
                    <a:pt x="1254" y="11805"/>
                    <a:pt x="1354" y="11955"/>
                    <a:pt x="1479" y="12056"/>
                  </a:cubicBezTo>
                  <a:cubicBezTo>
                    <a:pt x="1605" y="12181"/>
                    <a:pt x="1730" y="12306"/>
                    <a:pt x="1880" y="12406"/>
                  </a:cubicBezTo>
                  <a:lnTo>
                    <a:pt x="1905" y="12406"/>
                  </a:lnTo>
                  <a:cubicBezTo>
                    <a:pt x="2006" y="12482"/>
                    <a:pt x="2106" y="12532"/>
                    <a:pt x="2206" y="12607"/>
                  </a:cubicBezTo>
                  <a:cubicBezTo>
                    <a:pt x="2382" y="12682"/>
                    <a:pt x="2532" y="12757"/>
                    <a:pt x="2682" y="12807"/>
                  </a:cubicBezTo>
                  <a:cubicBezTo>
                    <a:pt x="2858" y="12858"/>
                    <a:pt x="3033" y="12908"/>
                    <a:pt x="3209" y="12958"/>
                  </a:cubicBezTo>
                  <a:cubicBezTo>
                    <a:pt x="3359" y="13008"/>
                    <a:pt x="3534" y="13033"/>
                    <a:pt x="3710" y="13083"/>
                  </a:cubicBezTo>
                  <a:cubicBezTo>
                    <a:pt x="3885" y="13108"/>
                    <a:pt x="4061" y="13133"/>
                    <a:pt x="4236" y="13133"/>
                  </a:cubicBezTo>
                  <a:cubicBezTo>
                    <a:pt x="4387" y="13158"/>
                    <a:pt x="4562" y="13158"/>
                    <a:pt x="4737" y="13158"/>
                  </a:cubicBezTo>
                  <a:lnTo>
                    <a:pt x="5364" y="13158"/>
                  </a:lnTo>
                  <a:cubicBezTo>
                    <a:pt x="5439" y="13133"/>
                    <a:pt x="5514" y="13133"/>
                    <a:pt x="5615" y="13133"/>
                  </a:cubicBezTo>
                  <a:cubicBezTo>
                    <a:pt x="5690" y="13108"/>
                    <a:pt x="5765" y="13108"/>
                    <a:pt x="5865" y="13083"/>
                  </a:cubicBezTo>
                  <a:cubicBezTo>
                    <a:pt x="6016" y="13083"/>
                    <a:pt x="6166" y="13058"/>
                    <a:pt x="6291" y="13033"/>
                  </a:cubicBezTo>
                  <a:cubicBezTo>
                    <a:pt x="6392" y="13008"/>
                    <a:pt x="6467" y="13008"/>
                    <a:pt x="6567" y="12983"/>
                  </a:cubicBezTo>
                  <a:cubicBezTo>
                    <a:pt x="6642" y="12958"/>
                    <a:pt x="6717" y="12933"/>
                    <a:pt x="6793" y="12908"/>
                  </a:cubicBezTo>
                  <a:cubicBezTo>
                    <a:pt x="6943" y="12858"/>
                    <a:pt x="7093" y="12807"/>
                    <a:pt x="7244" y="12757"/>
                  </a:cubicBezTo>
                  <a:cubicBezTo>
                    <a:pt x="7319" y="12732"/>
                    <a:pt x="7394" y="12682"/>
                    <a:pt x="7469" y="12657"/>
                  </a:cubicBezTo>
                  <a:cubicBezTo>
                    <a:pt x="7544" y="12632"/>
                    <a:pt x="7595" y="12607"/>
                    <a:pt x="7670" y="12582"/>
                  </a:cubicBezTo>
                  <a:cubicBezTo>
                    <a:pt x="7720" y="12557"/>
                    <a:pt x="7770" y="12532"/>
                    <a:pt x="7820" y="12507"/>
                  </a:cubicBezTo>
                  <a:cubicBezTo>
                    <a:pt x="7870" y="12457"/>
                    <a:pt x="7920" y="12431"/>
                    <a:pt x="7945" y="12406"/>
                  </a:cubicBezTo>
                  <a:lnTo>
                    <a:pt x="7971" y="12406"/>
                  </a:lnTo>
                  <a:cubicBezTo>
                    <a:pt x="8021" y="12381"/>
                    <a:pt x="8046" y="12331"/>
                    <a:pt x="8096" y="12306"/>
                  </a:cubicBezTo>
                  <a:cubicBezTo>
                    <a:pt x="8221" y="12231"/>
                    <a:pt x="8321" y="12106"/>
                    <a:pt x="8422" y="12005"/>
                  </a:cubicBezTo>
                  <a:cubicBezTo>
                    <a:pt x="8447" y="11955"/>
                    <a:pt x="8497" y="11930"/>
                    <a:pt x="8522" y="11905"/>
                  </a:cubicBezTo>
                  <a:cubicBezTo>
                    <a:pt x="8597" y="11830"/>
                    <a:pt x="8647" y="11755"/>
                    <a:pt x="8722" y="11680"/>
                  </a:cubicBezTo>
                  <a:cubicBezTo>
                    <a:pt x="8798" y="11604"/>
                    <a:pt x="8873" y="11529"/>
                    <a:pt x="8948" y="11429"/>
                  </a:cubicBezTo>
                  <a:cubicBezTo>
                    <a:pt x="8998" y="11354"/>
                    <a:pt x="9073" y="11254"/>
                    <a:pt x="9148" y="11153"/>
                  </a:cubicBezTo>
                  <a:cubicBezTo>
                    <a:pt x="9199" y="11078"/>
                    <a:pt x="9274" y="10978"/>
                    <a:pt x="9324" y="10878"/>
                  </a:cubicBezTo>
                  <a:cubicBezTo>
                    <a:pt x="9374" y="10802"/>
                    <a:pt x="9424" y="10702"/>
                    <a:pt x="9449" y="10602"/>
                  </a:cubicBezTo>
                  <a:cubicBezTo>
                    <a:pt x="9499" y="10502"/>
                    <a:pt x="9549" y="10401"/>
                    <a:pt x="9575" y="10301"/>
                  </a:cubicBezTo>
                  <a:cubicBezTo>
                    <a:pt x="9600" y="10201"/>
                    <a:pt x="9625" y="10076"/>
                    <a:pt x="9650" y="9975"/>
                  </a:cubicBezTo>
                  <a:cubicBezTo>
                    <a:pt x="9700" y="9750"/>
                    <a:pt x="9725" y="9524"/>
                    <a:pt x="9750" y="9299"/>
                  </a:cubicBezTo>
                  <a:cubicBezTo>
                    <a:pt x="9750" y="9198"/>
                    <a:pt x="9750" y="9073"/>
                    <a:pt x="9750" y="8948"/>
                  </a:cubicBezTo>
                  <a:cubicBezTo>
                    <a:pt x="9750" y="8847"/>
                    <a:pt x="9750" y="8722"/>
                    <a:pt x="9750" y="8622"/>
                  </a:cubicBezTo>
                  <a:cubicBezTo>
                    <a:pt x="9725" y="8396"/>
                    <a:pt x="9700" y="8171"/>
                    <a:pt x="9650" y="7945"/>
                  </a:cubicBezTo>
                  <a:cubicBezTo>
                    <a:pt x="9650" y="7845"/>
                    <a:pt x="9625" y="7745"/>
                    <a:pt x="9600" y="7644"/>
                  </a:cubicBezTo>
                  <a:cubicBezTo>
                    <a:pt x="9575" y="7544"/>
                    <a:pt x="9549" y="7444"/>
                    <a:pt x="9524" y="7344"/>
                  </a:cubicBezTo>
                  <a:cubicBezTo>
                    <a:pt x="9499" y="7243"/>
                    <a:pt x="9474" y="7143"/>
                    <a:pt x="9424" y="7043"/>
                  </a:cubicBezTo>
                  <a:cubicBezTo>
                    <a:pt x="9374" y="6943"/>
                    <a:pt x="9349" y="6842"/>
                    <a:pt x="9299" y="6767"/>
                  </a:cubicBezTo>
                  <a:cubicBezTo>
                    <a:pt x="9199" y="6567"/>
                    <a:pt x="9073" y="6366"/>
                    <a:pt x="8948" y="6191"/>
                  </a:cubicBezTo>
                  <a:cubicBezTo>
                    <a:pt x="8823" y="6015"/>
                    <a:pt x="8697" y="5840"/>
                    <a:pt x="8547" y="5665"/>
                  </a:cubicBezTo>
                  <a:cubicBezTo>
                    <a:pt x="8472" y="5589"/>
                    <a:pt x="8397" y="5489"/>
                    <a:pt x="8321" y="5414"/>
                  </a:cubicBezTo>
                  <a:cubicBezTo>
                    <a:pt x="8246" y="5314"/>
                    <a:pt x="8171" y="5238"/>
                    <a:pt x="8096" y="5138"/>
                  </a:cubicBezTo>
                  <a:cubicBezTo>
                    <a:pt x="8021" y="5063"/>
                    <a:pt x="7945" y="4963"/>
                    <a:pt x="7870" y="4888"/>
                  </a:cubicBezTo>
                  <a:cubicBezTo>
                    <a:pt x="7795" y="4787"/>
                    <a:pt x="7720" y="4712"/>
                    <a:pt x="7670" y="4612"/>
                  </a:cubicBezTo>
                  <a:cubicBezTo>
                    <a:pt x="7645" y="4562"/>
                    <a:pt x="7595" y="4512"/>
                    <a:pt x="7569" y="4461"/>
                  </a:cubicBezTo>
                  <a:cubicBezTo>
                    <a:pt x="7544" y="4411"/>
                    <a:pt x="7544" y="4386"/>
                    <a:pt x="7519" y="4336"/>
                  </a:cubicBezTo>
                  <a:cubicBezTo>
                    <a:pt x="7494" y="4286"/>
                    <a:pt x="7494" y="4236"/>
                    <a:pt x="7494" y="4211"/>
                  </a:cubicBezTo>
                  <a:cubicBezTo>
                    <a:pt x="7469" y="4161"/>
                    <a:pt x="7469" y="4136"/>
                    <a:pt x="7469" y="4111"/>
                  </a:cubicBezTo>
                  <a:cubicBezTo>
                    <a:pt x="7469" y="4086"/>
                    <a:pt x="7469" y="4060"/>
                    <a:pt x="7469" y="4035"/>
                  </a:cubicBezTo>
                  <a:cubicBezTo>
                    <a:pt x="7469" y="4010"/>
                    <a:pt x="7469" y="3960"/>
                    <a:pt x="7494" y="3935"/>
                  </a:cubicBezTo>
                  <a:cubicBezTo>
                    <a:pt x="7494" y="3885"/>
                    <a:pt x="7519" y="3810"/>
                    <a:pt x="7519" y="3760"/>
                  </a:cubicBezTo>
                  <a:cubicBezTo>
                    <a:pt x="7544" y="3735"/>
                    <a:pt x="7569" y="3685"/>
                    <a:pt x="7595" y="3634"/>
                  </a:cubicBezTo>
                  <a:cubicBezTo>
                    <a:pt x="7595" y="3609"/>
                    <a:pt x="7620" y="3559"/>
                    <a:pt x="7645" y="3534"/>
                  </a:cubicBezTo>
                  <a:cubicBezTo>
                    <a:pt x="7670" y="3509"/>
                    <a:pt x="7695" y="3484"/>
                    <a:pt x="7720" y="3459"/>
                  </a:cubicBezTo>
                  <a:cubicBezTo>
                    <a:pt x="7770" y="3384"/>
                    <a:pt x="7820" y="3334"/>
                    <a:pt x="7870" y="3284"/>
                  </a:cubicBezTo>
                  <a:cubicBezTo>
                    <a:pt x="7971" y="3208"/>
                    <a:pt x="8071" y="3133"/>
                    <a:pt x="8171" y="3058"/>
                  </a:cubicBezTo>
                  <a:cubicBezTo>
                    <a:pt x="8271" y="2958"/>
                    <a:pt x="8372" y="2883"/>
                    <a:pt x="8472" y="2782"/>
                  </a:cubicBezTo>
                  <a:cubicBezTo>
                    <a:pt x="8547" y="2732"/>
                    <a:pt x="8622" y="2657"/>
                    <a:pt x="8697" y="2582"/>
                  </a:cubicBezTo>
                  <a:cubicBezTo>
                    <a:pt x="8773" y="2532"/>
                    <a:pt x="8823" y="2456"/>
                    <a:pt x="8898" y="2381"/>
                  </a:cubicBezTo>
                  <a:cubicBezTo>
                    <a:pt x="8973" y="2306"/>
                    <a:pt x="9048" y="2206"/>
                    <a:pt x="9098" y="2106"/>
                  </a:cubicBezTo>
                  <a:cubicBezTo>
                    <a:pt x="9123" y="2055"/>
                    <a:pt x="9148" y="2005"/>
                    <a:pt x="9174" y="1955"/>
                  </a:cubicBezTo>
                  <a:cubicBezTo>
                    <a:pt x="9199" y="1930"/>
                    <a:pt x="9199" y="1905"/>
                    <a:pt x="9224" y="1855"/>
                  </a:cubicBezTo>
                  <a:cubicBezTo>
                    <a:pt x="9224" y="1805"/>
                    <a:pt x="9249" y="1755"/>
                    <a:pt x="9249" y="1705"/>
                  </a:cubicBezTo>
                  <a:cubicBezTo>
                    <a:pt x="9274" y="1654"/>
                    <a:pt x="9274" y="1604"/>
                    <a:pt x="9274" y="1554"/>
                  </a:cubicBezTo>
                  <a:cubicBezTo>
                    <a:pt x="9274" y="1529"/>
                    <a:pt x="9274" y="1479"/>
                    <a:pt x="9274" y="1429"/>
                  </a:cubicBezTo>
                  <a:cubicBezTo>
                    <a:pt x="9274" y="1429"/>
                    <a:pt x="9274" y="1429"/>
                    <a:pt x="9274" y="1404"/>
                  </a:cubicBezTo>
                  <a:cubicBezTo>
                    <a:pt x="9274" y="1404"/>
                    <a:pt x="9299" y="1379"/>
                    <a:pt x="9324" y="1379"/>
                  </a:cubicBezTo>
                  <a:cubicBezTo>
                    <a:pt x="9399" y="1329"/>
                    <a:pt x="9474" y="1304"/>
                    <a:pt x="9549" y="1228"/>
                  </a:cubicBezTo>
                  <a:cubicBezTo>
                    <a:pt x="9650" y="1153"/>
                    <a:pt x="9775" y="1053"/>
                    <a:pt x="9800" y="903"/>
                  </a:cubicBezTo>
                  <a:cubicBezTo>
                    <a:pt x="9825" y="852"/>
                    <a:pt x="9825" y="827"/>
                    <a:pt x="9825" y="777"/>
                  </a:cubicBezTo>
                  <a:cubicBezTo>
                    <a:pt x="9825" y="727"/>
                    <a:pt x="9800" y="702"/>
                    <a:pt x="9800" y="652"/>
                  </a:cubicBezTo>
                  <a:cubicBezTo>
                    <a:pt x="9800" y="652"/>
                    <a:pt x="9800" y="652"/>
                    <a:pt x="9800" y="627"/>
                  </a:cubicBezTo>
                  <a:cubicBezTo>
                    <a:pt x="9800" y="627"/>
                    <a:pt x="9800" y="627"/>
                    <a:pt x="9800" y="602"/>
                  </a:cubicBezTo>
                  <a:cubicBezTo>
                    <a:pt x="9800" y="577"/>
                    <a:pt x="9800" y="552"/>
                    <a:pt x="9800" y="502"/>
                  </a:cubicBezTo>
                  <a:cubicBezTo>
                    <a:pt x="9800" y="477"/>
                    <a:pt x="9825" y="451"/>
                    <a:pt x="9825" y="426"/>
                  </a:cubicBezTo>
                  <a:cubicBezTo>
                    <a:pt x="9825" y="401"/>
                    <a:pt x="9825" y="376"/>
                    <a:pt x="9825" y="376"/>
                  </a:cubicBezTo>
                  <a:cubicBezTo>
                    <a:pt x="9825" y="351"/>
                    <a:pt x="9825" y="326"/>
                    <a:pt x="9825" y="301"/>
                  </a:cubicBezTo>
                  <a:cubicBezTo>
                    <a:pt x="9825" y="276"/>
                    <a:pt x="9850" y="251"/>
                    <a:pt x="9850" y="201"/>
                  </a:cubicBezTo>
                  <a:cubicBezTo>
                    <a:pt x="9875" y="201"/>
                    <a:pt x="9875" y="176"/>
                    <a:pt x="9875" y="151"/>
                  </a:cubicBezTo>
                  <a:cubicBezTo>
                    <a:pt x="9875" y="151"/>
                    <a:pt x="9900" y="151"/>
                    <a:pt x="9900" y="126"/>
                  </a:cubicBezTo>
                  <a:cubicBezTo>
                    <a:pt x="9900" y="126"/>
                    <a:pt x="9925" y="101"/>
                    <a:pt x="9925" y="76"/>
                  </a:cubicBezTo>
                  <a:lnTo>
                    <a:pt x="9950" y="76"/>
                  </a:lnTo>
                  <a:cubicBezTo>
                    <a:pt x="9950" y="50"/>
                    <a:pt x="9925" y="25"/>
                    <a:pt x="9900" y="25"/>
                  </a:cubicBezTo>
                  <a:lnTo>
                    <a:pt x="9850" y="25"/>
                  </a:lnTo>
                  <a:cubicBezTo>
                    <a:pt x="9850" y="50"/>
                    <a:pt x="9825" y="50"/>
                    <a:pt x="9800" y="76"/>
                  </a:cubicBezTo>
                  <a:cubicBezTo>
                    <a:pt x="9800" y="101"/>
                    <a:pt x="9775" y="126"/>
                    <a:pt x="9775" y="151"/>
                  </a:cubicBezTo>
                  <a:cubicBezTo>
                    <a:pt x="9750" y="201"/>
                    <a:pt x="9725" y="251"/>
                    <a:pt x="9725" y="301"/>
                  </a:cubicBezTo>
                  <a:cubicBezTo>
                    <a:pt x="9725" y="326"/>
                    <a:pt x="9700" y="351"/>
                    <a:pt x="9700" y="376"/>
                  </a:cubicBezTo>
                  <a:cubicBezTo>
                    <a:pt x="9700" y="401"/>
                    <a:pt x="9700" y="426"/>
                    <a:pt x="9700" y="451"/>
                  </a:cubicBezTo>
                  <a:cubicBezTo>
                    <a:pt x="9675" y="426"/>
                    <a:pt x="9650" y="376"/>
                    <a:pt x="9625" y="351"/>
                  </a:cubicBezTo>
                  <a:cubicBezTo>
                    <a:pt x="9625" y="351"/>
                    <a:pt x="9625" y="326"/>
                    <a:pt x="9600" y="301"/>
                  </a:cubicBezTo>
                  <a:cubicBezTo>
                    <a:pt x="9600" y="301"/>
                    <a:pt x="9600" y="301"/>
                    <a:pt x="9600" y="276"/>
                  </a:cubicBezTo>
                  <a:cubicBezTo>
                    <a:pt x="9600" y="276"/>
                    <a:pt x="9575" y="251"/>
                    <a:pt x="9575" y="251"/>
                  </a:cubicBezTo>
                  <a:cubicBezTo>
                    <a:pt x="9575" y="226"/>
                    <a:pt x="9575" y="226"/>
                    <a:pt x="9575" y="201"/>
                  </a:cubicBezTo>
                  <a:cubicBezTo>
                    <a:pt x="9575" y="201"/>
                    <a:pt x="9575" y="176"/>
                    <a:pt x="9575" y="151"/>
                  </a:cubicBezTo>
                  <a:cubicBezTo>
                    <a:pt x="9575" y="151"/>
                    <a:pt x="9575" y="126"/>
                    <a:pt x="9575" y="126"/>
                  </a:cubicBezTo>
                  <a:cubicBezTo>
                    <a:pt x="9575" y="101"/>
                    <a:pt x="9600" y="101"/>
                    <a:pt x="9600" y="101"/>
                  </a:cubicBezTo>
                  <a:cubicBezTo>
                    <a:pt x="9600" y="76"/>
                    <a:pt x="9600" y="76"/>
                    <a:pt x="9600" y="76"/>
                  </a:cubicBezTo>
                  <a:cubicBezTo>
                    <a:pt x="9600" y="76"/>
                    <a:pt x="9600" y="76"/>
                    <a:pt x="9600" y="50"/>
                  </a:cubicBezTo>
                  <a:cubicBezTo>
                    <a:pt x="9600" y="25"/>
                    <a:pt x="9600" y="25"/>
                    <a:pt x="9600" y="25"/>
                  </a:cubicBezTo>
                  <a:cubicBezTo>
                    <a:pt x="9575" y="0"/>
                    <a:pt x="9575" y="0"/>
                    <a:pt x="954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1172981" y="3606546"/>
              <a:ext cx="541821" cy="693049"/>
            </a:xfrm>
            <a:custGeom>
              <a:avLst/>
              <a:gdLst/>
              <a:ahLst/>
              <a:cxnLst/>
              <a:rect l="l" t="t" r="r" b="b"/>
              <a:pathLst>
                <a:path w="6467" h="8272" extrusionOk="0">
                  <a:moveTo>
                    <a:pt x="3309" y="176"/>
                  </a:moveTo>
                  <a:cubicBezTo>
                    <a:pt x="3334" y="201"/>
                    <a:pt x="3359" y="251"/>
                    <a:pt x="3409" y="276"/>
                  </a:cubicBezTo>
                  <a:cubicBezTo>
                    <a:pt x="3459" y="352"/>
                    <a:pt x="3509" y="427"/>
                    <a:pt x="3559" y="502"/>
                  </a:cubicBezTo>
                  <a:cubicBezTo>
                    <a:pt x="3609" y="577"/>
                    <a:pt x="3659" y="627"/>
                    <a:pt x="3710" y="703"/>
                  </a:cubicBezTo>
                  <a:cubicBezTo>
                    <a:pt x="3760" y="778"/>
                    <a:pt x="3785" y="853"/>
                    <a:pt x="3835" y="928"/>
                  </a:cubicBezTo>
                  <a:cubicBezTo>
                    <a:pt x="3910" y="1079"/>
                    <a:pt x="3960" y="1229"/>
                    <a:pt x="4010" y="1404"/>
                  </a:cubicBezTo>
                  <a:lnTo>
                    <a:pt x="4035" y="1404"/>
                  </a:lnTo>
                  <a:cubicBezTo>
                    <a:pt x="4060" y="1480"/>
                    <a:pt x="4060" y="1555"/>
                    <a:pt x="4086" y="1605"/>
                  </a:cubicBezTo>
                  <a:cubicBezTo>
                    <a:pt x="4111" y="1655"/>
                    <a:pt x="4136" y="1730"/>
                    <a:pt x="4136" y="1780"/>
                  </a:cubicBezTo>
                  <a:cubicBezTo>
                    <a:pt x="4161" y="1855"/>
                    <a:pt x="4161" y="1906"/>
                    <a:pt x="4161" y="1956"/>
                  </a:cubicBezTo>
                  <a:lnTo>
                    <a:pt x="4161" y="2006"/>
                  </a:lnTo>
                  <a:cubicBezTo>
                    <a:pt x="4136" y="1981"/>
                    <a:pt x="4086" y="1956"/>
                    <a:pt x="4060" y="1906"/>
                  </a:cubicBezTo>
                  <a:cubicBezTo>
                    <a:pt x="3985" y="1855"/>
                    <a:pt x="3910" y="1780"/>
                    <a:pt x="3860" y="1705"/>
                  </a:cubicBezTo>
                  <a:cubicBezTo>
                    <a:pt x="3810" y="1630"/>
                    <a:pt x="3735" y="1580"/>
                    <a:pt x="3685" y="1480"/>
                  </a:cubicBezTo>
                  <a:cubicBezTo>
                    <a:pt x="3659" y="1454"/>
                    <a:pt x="3634" y="1404"/>
                    <a:pt x="3609" y="1354"/>
                  </a:cubicBezTo>
                  <a:lnTo>
                    <a:pt x="3609" y="1329"/>
                  </a:lnTo>
                  <a:cubicBezTo>
                    <a:pt x="3584" y="1304"/>
                    <a:pt x="3559" y="1254"/>
                    <a:pt x="3534" y="1204"/>
                  </a:cubicBezTo>
                  <a:cubicBezTo>
                    <a:pt x="3509" y="1154"/>
                    <a:pt x="3509" y="1104"/>
                    <a:pt x="3484" y="1053"/>
                  </a:cubicBezTo>
                  <a:cubicBezTo>
                    <a:pt x="3459" y="978"/>
                    <a:pt x="3434" y="928"/>
                    <a:pt x="3434" y="878"/>
                  </a:cubicBezTo>
                  <a:cubicBezTo>
                    <a:pt x="3409" y="828"/>
                    <a:pt x="3409" y="778"/>
                    <a:pt x="3384" y="728"/>
                  </a:cubicBezTo>
                  <a:lnTo>
                    <a:pt x="3384" y="703"/>
                  </a:lnTo>
                  <a:cubicBezTo>
                    <a:pt x="3359" y="627"/>
                    <a:pt x="3359" y="527"/>
                    <a:pt x="3334" y="452"/>
                  </a:cubicBezTo>
                  <a:lnTo>
                    <a:pt x="3334" y="427"/>
                  </a:lnTo>
                  <a:cubicBezTo>
                    <a:pt x="3309" y="327"/>
                    <a:pt x="3309" y="251"/>
                    <a:pt x="3309" y="176"/>
                  </a:cubicBezTo>
                  <a:close/>
                  <a:moveTo>
                    <a:pt x="5614" y="1304"/>
                  </a:moveTo>
                  <a:cubicBezTo>
                    <a:pt x="5614" y="1329"/>
                    <a:pt x="5614" y="1354"/>
                    <a:pt x="5639" y="1379"/>
                  </a:cubicBezTo>
                  <a:cubicBezTo>
                    <a:pt x="5639" y="1404"/>
                    <a:pt x="5639" y="1429"/>
                    <a:pt x="5639" y="1454"/>
                  </a:cubicBezTo>
                  <a:cubicBezTo>
                    <a:pt x="5614" y="1580"/>
                    <a:pt x="5589" y="1705"/>
                    <a:pt x="5564" y="1830"/>
                  </a:cubicBezTo>
                  <a:cubicBezTo>
                    <a:pt x="5539" y="1981"/>
                    <a:pt x="5514" y="2131"/>
                    <a:pt x="5439" y="2307"/>
                  </a:cubicBezTo>
                  <a:cubicBezTo>
                    <a:pt x="5389" y="2482"/>
                    <a:pt x="5314" y="2632"/>
                    <a:pt x="5238" y="2783"/>
                  </a:cubicBezTo>
                  <a:cubicBezTo>
                    <a:pt x="5213" y="2858"/>
                    <a:pt x="5163" y="2958"/>
                    <a:pt x="5088" y="3058"/>
                  </a:cubicBezTo>
                  <a:cubicBezTo>
                    <a:pt x="5038" y="3159"/>
                    <a:pt x="4988" y="3234"/>
                    <a:pt x="4938" y="3309"/>
                  </a:cubicBezTo>
                  <a:lnTo>
                    <a:pt x="4938" y="3334"/>
                  </a:lnTo>
                  <a:lnTo>
                    <a:pt x="4913" y="3334"/>
                  </a:lnTo>
                  <a:cubicBezTo>
                    <a:pt x="4913" y="3309"/>
                    <a:pt x="4913" y="3284"/>
                    <a:pt x="4913" y="3259"/>
                  </a:cubicBezTo>
                  <a:cubicBezTo>
                    <a:pt x="4913" y="3209"/>
                    <a:pt x="4913" y="3134"/>
                    <a:pt x="4913" y="3058"/>
                  </a:cubicBezTo>
                  <a:cubicBezTo>
                    <a:pt x="4913" y="3008"/>
                    <a:pt x="4913" y="2933"/>
                    <a:pt x="4913" y="2883"/>
                  </a:cubicBezTo>
                  <a:lnTo>
                    <a:pt x="4913" y="2858"/>
                  </a:lnTo>
                  <a:cubicBezTo>
                    <a:pt x="4913" y="2808"/>
                    <a:pt x="4938" y="2783"/>
                    <a:pt x="4938" y="2733"/>
                  </a:cubicBezTo>
                  <a:cubicBezTo>
                    <a:pt x="4938" y="2708"/>
                    <a:pt x="4938" y="2657"/>
                    <a:pt x="4963" y="2607"/>
                  </a:cubicBezTo>
                  <a:cubicBezTo>
                    <a:pt x="4988" y="2507"/>
                    <a:pt x="5013" y="2407"/>
                    <a:pt x="5038" y="2307"/>
                  </a:cubicBezTo>
                  <a:cubicBezTo>
                    <a:pt x="5063" y="2256"/>
                    <a:pt x="5063" y="2206"/>
                    <a:pt x="5088" y="2181"/>
                  </a:cubicBezTo>
                  <a:cubicBezTo>
                    <a:pt x="5113" y="2131"/>
                    <a:pt x="5138" y="2081"/>
                    <a:pt x="5163" y="2031"/>
                  </a:cubicBezTo>
                  <a:cubicBezTo>
                    <a:pt x="5213" y="1931"/>
                    <a:pt x="5263" y="1830"/>
                    <a:pt x="5339" y="1705"/>
                  </a:cubicBezTo>
                  <a:cubicBezTo>
                    <a:pt x="5389" y="1605"/>
                    <a:pt x="5464" y="1505"/>
                    <a:pt x="5514" y="1404"/>
                  </a:cubicBezTo>
                  <a:cubicBezTo>
                    <a:pt x="5539" y="1379"/>
                    <a:pt x="5564" y="1354"/>
                    <a:pt x="5564" y="1354"/>
                  </a:cubicBezTo>
                  <a:cubicBezTo>
                    <a:pt x="5589" y="1329"/>
                    <a:pt x="5589" y="1329"/>
                    <a:pt x="5589" y="1304"/>
                  </a:cubicBezTo>
                  <a:close/>
                  <a:moveTo>
                    <a:pt x="3659" y="3084"/>
                  </a:moveTo>
                  <a:cubicBezTo>
                    <a:pt x="3659" y="3084"/>
                    <a:pt x="3685" y="3084"/>
                    <a:pt x="3710" y="3109"/>
                  </a:cubicBezTo>
                  <a:cubicBezTo>
                    <a:pt x="3760" y="3134"/>
                    <a:pt x="3785" y="3159"/>
                    <a:pt x="3835" y="3209"/>
                  </a:cubicBezTo>
                  <a:cubicBezTo>
                    <a:pt x="3960" y="3309"/>
                    <a:pt x="4111" y="3459"/>
                    <a:pt x="4261" y="3635"/>
                  </a:cubicBezTo>
                  <a:cubicBezTo>
                    <a:pt x="4311" y="3685"/>
                    <a:pt x="4336" y="3735"/>
                    <a:pt x="4386" y="3785"/>
                  </a:cubicBezTo>
                  <a:cubicBezTo>
                    <a:pt x="4411" y="3835"/>
                    <a:pt x="4461" y="3886"/>
                    <a:pt x="4487" y="3936"/>
                  </a:cubicBezTo>
                  <a:cubicBezTo>
                    <a:pt x="4562" y="4011"/>
                    <a:pt x="4612" y="4111"/>
                    <a:pt x="4637" y="4186"/>
                  </a:cubicBezTo>
                  <a:cubicBezTo>
                    <a:pt x="4662" y="4236"/>
                    <a:pt x="4687" y="4312"/>
                    <a:pt x="4712" y="4337"/>
                  </a:cubicBezTo>
                  <a:cubicBezTo>
                    <a:pt x="4737" y="4412"/>
                    <a:pt x="4737" y="4462"/>
                    <a:pt x="4762" y="4512"/>
                  </a:cubicBezTo>
                  <a:cubicBezTo>
                    <a:pt x="4762" y="4554"/>
                    <a:pt x="4762" y="4596"/>
                    <a:pt x="4762" y="4637"/>
                  </a:cubicBezTo>
                  <a:cubicBezTo>
                    <a:pt x="4737" y="4637"/>
                    <a:pt x="4737" y="4637"/>
                    <a:pt x="4712" y="4612"/>
                  </a:cubicBezTo>
                  <a:cubicBezTo>
                    <a:pt x="4637" y="4562"/>
                    <a:pt x="4562" y="4487"/>
                    <a:pt x="4461" y="4412"/>
                  </a:cubicBezTo>
                  <a:cubicBezTo>
                    <a:pt x="4436" y="4387"/>
                    <a:pt x="4411" y="4362"/>
                    <a:pt x="4386" y="4337"/>
                  </a:cubicBezTo>
                  <a:cubicBezTo>
                    <a:pt x="4361" y="4312"/>
                    <a:pt x="4336" y="4287"/>
                    <a:pt x="4311" y="4261"/>
                  </a:cubicBezTo>
                  <a:cubicBezTo>
                    <a:pt x="4236" y="4161"/>
                    <a:pt x="4161" y="4061"/>
                    <a:pt x="4060" y="3911"/>
                  </a:cubicBezTo>
                  <a:lnTo>
                    <a:pt x="4035" y="3886"/>
                  </a:lnTo>
                  <a:cubicBezTo>
                    <a:pt x="4010" y="3835"/>
                    <a:pt x="3985" y="3810"/>
                    <a:pt x="3960" y="3760"/>
                  </a:cubicBezTo>
                  <a:lnTo>
                    <a:pt x="3935" y="3760"/>
                  </a:lnTo>
                  <a:cubicBezTo>
                    <a:pt x="3910" y="3710"/>
                    <a:pt x="3885" y="3660"/>
                    <a:pt x="3860" y="3610"/>
                  </a:cubicBezTo>
                  <a:cubicBezTo>
                    <a:pt x="3835" y="3535"/>
                    <a:pt x="3785" y="3459"/>
                    <a:pt x="3760" y="3384"/>
                  </a:cubicBezTo>
                  <a:lnTo>
                    <a:pt x="3760" y="3334"/>
                  </a:lnTo>
                  <a:cubicBezTo>
                    <a:pt x="3710" y="3284"/>
                    <a:pt x="3685" y="3209"/>
                    <a:pt x="3659" y="3159"/>
                  </a:cubicBezTo>
                  <a:cubicBezTo>
                    <a:pt x="3659" y="3134"/>
                    <a:pt x="3659" y="3109"/>
                    <a:pt x="3659" y="3084"/>
                  </a:cubicBezTo>
                  <a:close/>
                  <a:moveTo>
                    <a:pt x="6291" y="4537"/>
                  </a:moveTo>
                  <a:cubicBezTo>
                    <a:pt x="6291" y="4537"/>
                    <a:pt x="6291" y="4562"/>
                    <a:pt x="6291" y="4562"/>
                  </a:cubicBezTo>
                  <a:cubicBezTo>
                    <a:pt x="6291" y="4562"/>
                    <a:pt x="6291" y="4587"/>
                    <a:pt x="6291" y="4587"/>
                  </a:cubicBezTo>
                  <a:cubicBezTo>
                    <a:pt x="6291" y="4587"/>
                    <a:pt x="6291" y="4612"/>
                    <a:pt x="6266" y="4612"/>
                  </a:cubicBezTo>
                  <a:cubicBezTo>
                    <a:pt x="6266" y="4637"/>
                    <a:pt x="6241" y="4662"/>
                    <a:pt x="6241" y="4688"/>
                  </a:cubicBezTo>
                  <a:cubicBezTo>
                    <a:pt x="6216" y="4713"/>
                    <a:pt x="6191" y="4738"/>
                    <a:pt x="6166" y="4763"/>
                  </a:cubicBezTo>
                  <a:cubicBezTo>
                    <a:pt x="6141" y="4813"/>
                    <a:pt x="6091" y="4863"/>
                    <a:pt x="6015" y="4913"/>
                  </a:cubicBezTo>
                  <a:cubicBezTo>
                    <a:pt x="5940" y="4963"/>
                    <a:pt x="5890" y="5013"/>
                    <a:pt x="5815" y="5063"/>
                  </a:cubicBezTo>
                  <a:cubicBezTo>
                    <a:pt x="5740" y="5114"/>
                    <a:pt x="5664" y="5164"/>
                    <a:pt x="5614" y="5189"/>
                  </a:cubicBezTo>
                  <a:cubicBezTo>
                    <a:pt x="5514" y="5239"/>
                    <a:pt x="5414" y="5289"/>
                    <a:pt x="5339" y="5314"/>
                  </a:cubicBezTo>
                  <a:cubicBezTo>
                    <a:pt x="5263" y="5339"/>
                    <a:pt x="5188" y="5364"/>
                    <a:pt x="5113" y="5389"/>
                  </a:cubicBezTo>
                  <a:lnTo>
                    <a:pt x="5088" y="5414"/>
                  </a:lnTo>
                  <a:cubicBezTo>
                    <a:pt x="4988" y="5439"/>
                    <a:pt x="4888" y="5464"/>
                    <a:pt x="4762" y="5515"/>
                  </a:cubicBezTo>
                  <a:lnTo>
                    <a:pt x="4712" y="5515"/>
                  </a:lnTo>
                  <a:cubicBezTo>
                    <a:pt x="4737" y="5490"/>
                    <a:pt x="4762" y="5464"/>
                    <a:pt x="4787" y="5439"/>
                  </a:cubicBezTo>
                  <a:cubicBezTo>
                    <a:pt x="4837" y="5389"/>
                    <a:pt x="4862" y="5339"/>
                    <a:pt x="4913" y="5289"/>
                  </a:cubicBezTo>
                  <a:cubicBezTo>
                    <a:pt x="4963" y="5264"/>
                    <a:pt x="5013" y="5214"/>
                    <a:pt x="5063" y="5189"/>
                  </a:cubicBezTo>
                  <a:cubicBezTo>
                    <a:pt x="5113" y="5139"/>
                    <a:pt x="5163" y="5114"/>
                    <a:pt x="5213" y="5089"/>
                  </a:cubicBezTo>
                  <a:cubicBezTo>
                    <a:pt x="5289" y="5013"/>
                    <a:pt x="5364" y="4963"/>
                    <a:pt x="5439" y="4938"/>
                  </a:cubicBezTo>
                  <a:cubicBezTo>
                    <a:pt x="5514" y="4888"/>
                    <a:pt x="5589" y="4863"/>
                    <a:pt x="5690" y="4813"/>
                  </a:cubicBezTo>
                  <a:cubicBezTo>
                    <a:pt x="5790" y="4763"/>
                    <a:pt x="5890" y="4713"/>
                    <a:pt x="5965" y="4662"/>
                  </a:cubicBezTo>
                  <a:cubicBezTo>
                    <a:pt x="6065" y="4637"/>
                    <a:pt x="6141" y="4587"/>
                    <a:pt x="6241" y="4562"/>
                  </a:cubicBezTo>
                  <a:cubicBezTo>
                    <a:pt x="6266" y="4537"/>
                    <a:pt x="6266" y="4537"/>
                    <a:pt x="6291" y="4537"/>
                  </a:cubicBezTo>
                  <a:close/>
                  <a:moveTo>
                    <a:pt x="2406" y="4136"/>
                  </a:moveTo>
                  <a:cubicBezTo>
                    <a:pt x="2431" y="4211"/>
                    <a:pt x="2431" y="4287"/>
                    <a:pt x="2456" y="4387"/>
                  </a:cubicBezTo>
                  <a:cubicBezTo>
                    <a:pt x="2482" y="4512"/>
                    <a:pt x="2507" y="4587"/>
                    <a:pt x="2507" y="4688"/>
                  </a:cubicBezTo>
                  <a:cubicBezTo>
                    <a:pt x="2507" y="4763"/>
                    <a:pt x="2532" y="4838"/>
                    <a:pt x="2532" y="4963"/>
                  </a:cubicBezTo>
                  <a:cubicBezTo>
                    <a:pt x="2532" y="5038"/>
                    <a:pt x="2532" y="5139"/>
                    <a:pt x="2532" y="5239"/>
                  </a:cubicBezTo>
                  <a:cubicBezTo>
                    <a:pt x="2532" y="5339"/>
                    <a:pt x="2532" y="5439"/>
                    <a:pt x="2532" y="5515"/>
                  </a:cubicBezTo>
                  <a:cubicBezTo>
                    <a:pt x="2532" y="5565"/>
                    <a:pt x="2532" y="5640"/>
                    <a:pt x="2507" y="5715"/>
                  </a:cubicBezTo>
                  <a:cubicBezTo>
                    <a:pt x="2507" y="5765"/>
                    <a:pt x="2507" y="5790"/>
                    <a:pt x="2507" y="5840"/>
                  </a:cubicBezTo>
                  <a:cubicBezTo>
                    <a:pt x="2507" y="5865"/>
                    <a:pt x="2482" y="5891"/>
                    <a:pt x="2482" y="5916"/>
                  </a:cubicBezTo>
                  <a:cubicBezTo>
                    <a:pt x="2482" y="6016"/>
                    <a:pt x="2456" y="6141"/>
                    <a:pt x="2431" y="6267"/>
                  </a:cubicBezTo>
                  <a:cubicBezTo>
                    <a:pt x="2431" y="6342"/>
                    <a:pt x="2406" y="6442"/>
                    <a:pt x="2381" y="6517"/>
                  </a:cubicBezTo>
                  <a:cubicBezTo>
                    <a:pt x="2356" y="6517"/>
                    <a:pt x="2356" y="6542"/>
                    <a:pt x="2356" y="6542"/>
                  </a:cubicBezTo>
                  <a:lnTo>
                    <a:pt x="2331" y="6467"/>
                  </a:lnTo>
                  <a:cubicBezTo>
                    <a:pt x="2331" y="6442"/>
                    <a:pt x="2306" y="6392"/>
                    <a:pt x="2306" y="6367"/>
                  </a:cubicBezTo>
                  <a:lnTo>
                    <a:pt x="2281" y="6342"/>
                  </a:lnTo>
                  <a:cubicBezTo>
                    <a:pt x="2281" y="6292"/>
                    <a:pt x="2256" y="6241"/>
                    <a:pt x="2231" y="6166"/>
                  </a:cubicBezTo>
                  <a:cubicBezTo>
                    <a:pt x="2231" y="6116"/>
                    <a:pt x="2206" y="6066"/>
                    <a:pt x="2181" y="5991"/>
                  </a:cubicBezTo>
                  <a:lnTo>
                    <a:pt x="2181" y="5966"/>
                  </a:lnTo>
                  <a:cubicBezTo>
                    <a:pt x="2156" y="5865"/>
                    <a:pt x="2156" y="5765"/>
                    <a:pt x="2156" y="5665"/>
                  </a:cubicBezTo>
                  <a:cubicBezTo>
                    <a:pt x="2131" y="5515"/>
                    <a:pt x="2131" y="5389"/>
                    <a:pt x="2131" y="5239"/>
                  </a:cubicBezTo>
                  <a:cubicBezTo>
                    <a:pt x="2156" y="5114"/>
                    <a:pt x="2181" y="4988"/>
                    <a:pt x="2181" y="4863"/>
                  </a:cubicBezTo>
                  <a:cubicBezTo>
                    <a:pt x="2231" y="4738"/>
                    <a:pt x="2256" y="4612"/>
                    <a:pt x="2281" y="4487"/>
                  </a:cubicBezTo>
                  <a:cubicBezTo>
                    <a:pt x="2306" y="4412"/>
                    <a:pt x="2331" y="4362"/>
                    <a:pt x="2331" y="4287"/>
                  </a:cubicBezTo>
                  <a:lnTo>
                    <a:pt x="2356" y="4287"/>
                  </a:lnTo>
                  <a:cubicBezTo>
                    <a:pt x="2356" y="4236"/>
                    <a:pt x="2381" y="4186"/>
                    <a:pt x="2381" y="4136"/>
                  </a:cubicBezTo>
                  <a:close/>
                  <a:moveTo>
                    <a:pt x="376" y="5063"/>
                  </a:moveTo>
                  <a:cubicBezTo>
                    <a:pt x="376" y="5089"/>
                    <a:pt x="401" y="5114"/>
                    <a:pt x="401" y="5114"/>
                  </a:cubicBezTo>
                  <a:cubicBezTo>
                    <a:pt x="426" y="5189"/>
                    <a:pt x="426" y="5264"/>
                    <a:pt x="451" y="5314"/>
                  </a:cubicBezTo>
                  <a:cubicBezTo>
                    <a:pt x="476" y="5439"/>
                    <a:pt x="476" y="5565"/>
                    <a:pt x="502" y="5715"/>
                  </a:cubicBezTo>
                  <a:cubicBezTo>
                    <a:pt x="502" y="5782"/>
                    <a:pt x="502" y="5852"/>
                    <a:pt x="502" y="5941"/>
                  </a:cubicBezTo>
                  <a:cubicBezTo>
                    <a:pt x="502" y="6041"/>
                    <a:pt x="502" y="6116"/>
                    <a:pt x="502" y="6216"/>
                  </a:cubicBezTo>
                  <a:cubicBezTo>
                    <a:pt x="502" y="6317"/>
                    <a:pt x="476" y="6442"/>
                    <a:pt x="451" y="6542"/>
                  </a:cubicBezTo>
                  <a:cubicBezTo>
                    <a:pt x="426" y="6642"/>
                    <a:pt x="426" y="6743"/>
                    <a:pt x="401" y="6843"/>
                  </a:cubicBezTo>
                  <a:cubicBezTo>
                    <a:pt x="376" y="6968"/>
                    <a:pt x="351" y="7043"/>
                    <a:pt x="326" y="7119"/>
                  </a:cubicBezTo>
                  <a:cubicBezTo>
                    <a:pt x="301" y="7094"/>
                    <a:pt x="301" y="7043"/>
                    <a:pt x="276" y="6993"/>
                  </a:cubicBezTo>
                  <a:cubicBezTo>
                    <a:pt x="251" y="6918"/>
                    <a:pt x="226" y="6843"/>
                    <a:pt x="201" y="6743"/>
                  </a:cubicBezTo>
                  <a:cubicBezTo>
                    <a:pt x="201" y="6693"/>
                    <a:pt x="176" y="6642"/>
                    <a:pt x="176" y="6592"/>
                  </a:cubicBezTo>
                  <a:cubicBezTo>
                    <a:pt x="176" y="6542"/>
                    <a:pt x="176" y="6492"/>
                    <a:pt x="151" y="6442"/>
                  </a:cubicBezTo>
                  <a:cubicBezTo>
                    <a:pt x="151" y="6367"/>
                    <a:pt x="151" y="6317"/>
                    <a:pt x="151" y="6267"/>
                  </a:cubicBezTo>
                  <a:cubicBezTo>
                    <a:pt x="151" y="6216"/>
                    <a:pt x="151" y="6166"/>
                    <a:pt x="151" y="6091"/>
                  </a:cubicBezTo>
                  <a:cubicBezTo>
                    <a:pt x="176" y="5966"/>
                    <a:pt x="176" y="5840"/>
                    <a:pt x="201" y="5740"/>
                  </a:cubicBezTo>
                  <a:lnTo>
                    <a:pt x="201" y="5715"/>
                  </a:lnTo>
                  <a:lnTo>
                    <a:pt x="226" y="5690"/>
                  </a:lnTo>
                  <a:cubicBezTo>
                    <a:pt x="251" y="5590"/>
                    <a:pt x="251" y="5490"/>
                    <a:pt x="276" y="5389"/>
                  </a:cubicBezTo>
                  <a:cubicBezTo>
                    <a:pt x="301" y="5339"/>
                    <a:pt x="301" y="5289"/>
                    <a:pt x="326" y="5239"/>
                  </a:cubicBezTo>
                  <a:lnTo>
                    <a:pt x="326" y="5214"/>
                  </a:lnTo>
                  <a:cubicBezTo>
                    <a:pt x="351" y="5189"/>
                    <a:pt x="351" y="5139"/>
                    <a:pt x="376" y="5089"/>
                  </a:cubicBezTo>
                  <a:cubicBezTo>
                    <a:pt x="376" y="5089"/>
                    <a:pt x="376" y="5089"/>
                    <a:pt x="376" y="5063"/>
                  </a:cubicBezTo>
                  <a:close/>
                  <a:moveTo>
                    <a:pt x="3459" y="6768"/>
                  </a:moveTo>
                  <a:cubicBezTo>
                    <a:pt x="3484" y="6768"/>
                    <a:pt x="3534" y="6768"/>
                    <a:pt x="3584" y="6793"/>
                  </a:cubicBezTo>
                  <a:cubicBezTo>
                    <a:pt x="3659" y="6793"/>
                    <a:pt x="3735" y="6793"/>
                    <a:pt x="3810" y="6818"/>
                  </a:cubicBezTo>
                  <a:cubicBezTo>
                    <a:pt x="3885" y="6818"/>
                    <a:pt x="3985" y="6818"/>
                    <a:pt x="4060" y="6843"/>
                  </a:cubicBezTo>
                  <a:cubicBezTo>
                    <a:pt x="4136" y="6868"/>
                    <a:pt x="4211" y="6868"/>
                    <a:pt x="4286" y="6893"/>
                  </a:cubicBezTo>
                  <a:cubicBezTo>
                    <a:pt x="4361" y="6918"/>
                    <a:pt x="4436" y="6943"/>
                    <a:pt x="4487" y="6968"/>
                  </a:cubicBezTo>
                  <a:cubicBezTo>
                    <a:pt x="4612" y="6993"/>
                    <a:pt x="4737" y="7043"/>
                    <a:pt x="4862" y="7094"/>
                  </a:cubicBezTo>
                  <a:lnTo>
                    <a:pt x="4837" y="7094"/>
                  </a:lnTo>
                  <a:cubicBezTo>
                    <a:pt x="4888" y="7119"/>
                    <a:pt x="4938" y="7144"/>
                    <a:pt x="4988" y="7169"/>
                  </a:cubicBezTo>
                  <a:cubicBezTo>
                    <a:pt x="5038" y="7194"/>
                    <a:pt x="5088" y="7244"/>
                    <a:pt x="5113" y="7269"/>
                  </a:cubicBezTo>
                  <a:cubicBezTo>
                    <a:pt x="5163" y="7294"/>
                    <a:pt x="5213" y="7319"/>
                    <a:pt x="5263" y="7369"/>
                  </a:cubicBezTo>
                  <a:cubicBezTo>
                    <a:pt x="5314" y="7419"/>
                    <a:pt x="5389" y="7470"/>
                    <a:pt x="5439" y="7545"/>
                  </a:cubicBezTo>
                  <a:cubicBezTo>
                    <a:pt x="5464" y="7570"/>
                    <a:pt x="5489" y="7595"/>
                    <a:pt x="5489" y="7620"/>
                  </a:cubicBezTo>
                  <a:lnTo>
                    <a:pt x="5364" y="7620"/>
                  </a:lnTo>
                  <a:cubicBezTo>
                    <a:pt x="5314" y="7620"/>
                    <a:pt x="5263" y="7620"/>
                    <a:pt x="5213" y="7595"/>
                  </a:cubicBezTo>
                  <a:lnTo>
                    <a:pt x="5013" y="7595"/>
                  </a:lnTo>
                  <a:cubicBezTo>
                    <a:pt x="4888" y="7570"/>
                    <a:pt x="4762" y="7545"/>
                    <a:pt x="4637" y="7520"/>
                  </a:cubicBezTo>
                  <a:cubicBezTo>
                    <a:pt x="4512" y="7495"/>
                    <a:pt x="4411" y="7470"/>
                    <a:pt x="4261" y="7419"/>
                  </a:cubicBezTo>
                  <a:cubicBezTo>
                    <a:pt x="4161" y="7394"/>
                    <a:pt x="4060" y="7344"/>
                    <a:pt x="3935" y="7294"/>
                  </a:cubicBezTo>
                  <a:cubicBezTo>
                    <a:pt x="3860" y="7244"/>
                    <a:pt x="3785" y="7194"/>
                    <a:pt x="3710" y="7144"/>
                  </a:cubicBezTo>
                  <a:cubicBezTo>
                    <a:pt x="3634" y="7094"/>
                    <a:pt x="3559" y="7043"/>
                    <a:pt x="3459" y="6968"/>
                  </a:cubicBezTo>
                  <a:cubicBezTo>
                    <a:pt x="3409" y="6918"/>
                    <a:pt x="3359" y="6868"/>
                    <a:pt x="3334" y="6843"/>
                  </a:cubicBezTo>
                  <a:lnTo>
                    <a:pt x="3334" y="6818"/>
                  </a:lnTo>
                  <a:cubicBezTo>
                    <a:pt x="3309" y="6818"/>
                    <a:pt x="3309" y="6793"/>
                    <a:pt x="3309" y="6793"/>
                  </a:cubicBezTo>
                  <a:lnTo>
                    <a:pt x="3359" y="6793"/>
                  </a:lnTo>
                  <a:cubicBezTo>
                    <a:pt x="3384" y="6768"/>
                    <a:pt x="3409" y="6768"/>
                    <a:pt x="3459" y="6768"/>
                  </a:cubicBezTo>
                  <a:close/>
                  <a:moveTo>
                    <a:pt x="1354" y="7169"/>
                  </a:moveTo>
                  <a:cubicBezTo>
                    <a:pt x="1379" y="7169"/>
                    <a:pt x="1379" y="7169"/>
                    <a:pt x="1404" y="7194"/>
                  </a:cubicBezTo>
                  <a:cubicBezTo>
                    <a:pt x="1454" y="7194"/>
                    <a:pt x="1504" y="7219"/>
                    <a:pt x="1554" y="7219"/>
                  </a:cubicBezTo>
                  <a:cubicBezTo>
                    <a:pt x="1604" y="7244"/>
                    <a:pt x="1679" y="7269"/>
                    <a:pt x="1730" y="7294"/>
                  </a:cubicBezTo>
                  <a:cubicBezTo>
                    <a:pt x="1780" y="7319"/>
                    <a:pt x="1805" y="7344"/>
                    <a:pt x="1855" y="7369"/>
                  </a:cubicBezTo>
                  <a:cubicBezTo>
                    <a:pt x="1955" y="7419"/>
                    <a:pt x="2080" y="7470"/>
                    <a:pt x="2181" y="7545"/>
                  </a:cubicBezTo>
                  <a:cubicBezTo>
                    <a:pt x="2256" y="7595"/>
                    <a:pt x="2331" y="7645"/>
                    <a:pt x="2381" y="7695"/>
                  </a:cubicBezTo>
                  <a:cubicBezTo>
                    <a:pt x="2431" y="7745"/>
                    <a:pt x="2456" y="7770"/>
                    <a:pt x="2507" y="7820"/>
                  </a:cubicBezTo>
                  <a:cubicBezTo>
                    <a:pt x="2557" y="7871"/>
                    <a:pt x="2607" y="7921"/>
                    <a:pt x="2632" y="7971"/>
                  </a:cubicBezTo>
                  <a:cubicBezTo>
                    <a:pt x="2657" y="7996"/>
                    <a:pt x="2657" y="8046"/>
                    <a:pt x="2682" y="8071"/>
                  </a:cubicBezTo>
                  <a:cubicBezTo>
                    <a:pt x="2682" y="8071"/>
                    <a:pt x="2707" y="8096"/>
                    <a:pt x="2707" y="8121"/>
                  </a:cubicBezTo>
                  <a:cubicBezTo>
                    <a:pt x="2682" y="8096"/>
                    <a:pt x="2657" y="8096"/>
                    <a:pt x="2632" y="8071"/>
                  </a:cubicBezTo>
                  <a:lnTo>
                    <a:pt x="2607" y="8071"/>
                  </a:lnTo>
                  <a:cubicBezTo>
                    <a:pt x="2431" y="7971"/>
                    <a:pt x="2256" y="7871"/>
                    <a:pt x="2030" y="7720"/>
                  </a:cubicBezTo>
                  <a:cubicBezTo>
                    <a:pt x="1955" y="7670"/>
                    <a:pt x="1880" y="7620"/>
                    <a:pt x="1830" y="7570"/>
                  </a:cubicBezTo>
                  <a:cubicBezTo>
                    <a:pt x="1730" y="7520"/>
                    <a:pt x="1679" y="7444"/>
                    <a:pt x="1604" y="7394"/>
                  </a:cubicBezTo>
                  <a:cubicBezTo>
                    <a:pt x="1554" y="7344"/>
                    <a:pt x="1504" y="7294"/>
                    <a:pt x="1454" y="7269"/>
                  </a:cubicBezTo>
                  <a:cubicBezTo>
                    <a:pt x="1429" y="7244"/>
                    <a:pt x="1404" y="7194"/>
                    <a:pt x="1354" y="7169"/>
                  </a:cubicBezTo>
                  <a:close/>
                  <a:moveTo>
                    <a:pt x="3284" y="1"/>
                  </a:moveTo>
                  <a:cubicBezTo>
                    <a:pt x="3233" y="1"/>
                    <a:pt x="3208" y="1"/>
                    <a:pt x="3183" y="26"/>
                  </a:cubicBezTo>
                  <a:cubicBezTo>
                    <a:pt x="3158" y="51"/>
                    <a:pt x="3158" y="101"/>
                    <a:pt x="3158" y="126"/>
                  </a:cubicBezTo>
                  <a:cubicBezTo>
                    <a:pt x="3158" y="176"/>
                    <a:pt x="3158" y="201"/>
                    <a:pt x="3158" y="226"/>
                  </a:cubicBezTo>
                  <a:lnTo>
                    <a:pt x="3158" y="251"/>
                  </a:lnTo>
                  <a:lnTo>
                    <a:pt x="3183" y="402"/>
                  </a:lnTo>
                  <a:cubicBezTo>
                    <a:pt x="3183" y="427"/>
                    <a:pt x="3183" y="452"/>
                    <a:pt x="3208" y="477"/>
                  </a:cubicBezTo>
                  <a:lnTo>
                    <a:pt x="3208" y="502"/>
                  </a:lnTo>
                  <a:cubicBezTo>
                    <a:pt x="3208" y="577"/>
                    <a:pt x="3208" y="652"/>
                    <a:pt x="3233" y="703"/>
                  </a:cubicBezTo>
                  <a:cubicBezTo>
                    <a:pt x="3258" y="803"/>
                    <a:pt x="3258" y="878"/>
                    <a:pt x="3284" y="953"/>
                  </a:cubicBezTo>
                  <a:cubicBezTo>
                    <a:pt x="3309" y="1028"/>
                    <a:pt x="3334" y="1104"/>
                    <a:pt x="3359" y="1179"/>
                  </a:cubicBezTo>
                  <a:cubicBezTo>
                    <a:pt x="3384" y="1279"/>
                    <a:pt x="3434" y="1354"/>
                    <a:pt x="3459" y="1429"/>
                  </a:cubicBezTo>
                  <a:cubicBezTo>
                    <a:pt x="3509" y="1505"/>
                    <a:pt x="3559" y="1580"/>
                    <a:pt x="3584" y="1655"/>
                  </a:cubicBezTo>
                  <a:cubicBezTo>
                    <a:pt x="3634" y="1705"/>
                    <a:pt x="3710" y="1780"/>
                    <a:pt x="3760" y="1830"/>
                  </a:cubicBezTo>
                  <a:cubicBezTo>
                    <a:pt x="3810" y="1906"/>
                    <a:pt x="3860" y="1956"/>
                    <a:pt x="3935" y="2006"/>
                  </a:cubicBezTo>
                  <a:cubicBezTo>
                    <a:pt x="3985" y="2081"/>
                    <a:pt x="4060" y="2131"/>
                    <a:pt x="4111" y="2156"/>
                  </a:cubicBezTo>
                  <a:cubicBezTo>
                    <a:pt x="4136" y="2181"/>
                    <a:pt x="4161" y="2181"/>
                    <a:pt x="4161" y="2206"/>
                  </a:cubicBezTo>
                  <a:lnTo>
                    <a:pt x="4211" y="2206"/>
                  </a:lnTo>
                  <a:lnTo>
                    <a:pt x="4236" y="2282"/>
                  </a:lnTo>
                  <a:cubicBezTo>
                    <a:pt x="4286" y="2382"/>
                    <a:pt x="4336" y="2482"/>
                    <a:pt x="4386" y="2582"/>
                  </a:cubicBezTo>
                  <a:cubicBezTo>
                    <a:pt x="4436" y="2683"/>
                    <a:pt x="4512" y="2808"/>
                    <a:pt x="4562" y="2933"/>
                  </a:cubicBezTo>
                  <a:cubicBezTo>
                    <a:pt x="4612" y="3084"/>
                    <a:pt x="4662" y="3184"/>
                    <a:pt x="4712" y="3284"/>
                  </a:cubicBezTo>
                  <a:cubicBezTo>
                    <a:pt x="4737" y="3384"/>
                    <a:pt x="4762" y="3510"/>
                    <a:pt x="4812" y="3660"/>
                  </a:cubicBezTo>
                  <a:cubicBezTo>
                    <a:pt x="4812" y="3760"/>
                    <a:pt x="4837" y="3860"/>
                    <a:pt x="4837" y="3961"/>
                  </a:cubicBezTo>
                  <a:cubicBezTo>
                    <a:pt x="4862" y="4061"/>
                    <a:pt x="4862" y="4161"/>
                    <a:pt x="4837" y="4261"/>
                  </a:cubicBezTo>
                  <a:cubicBezTo>
                    <a:pt x="4837" y="4236"/>
                    <a:pt x="4837" y="4236"/>
                    <a:pt x="4812" y="4211"/>
                  </a:cubicBezTo>
                  <a:cubicBezTo>
                    <a:pt x="4812" y="4161"/>
                    <a:pt x="4787" y="4111"/>
                    <a:pt x="4762" y="4061"/>
                  </a:cubicBezTo>
                  <a:cubicBezTo>
                    <a:pt x="4737" y="4036"/>
                    <a:pt x="4712" y="3986"/>
                    <a:pt x="4687" y="3936"/>
                  </a:cubicBezTo>
                  <a:cubicBezTo>
                    <a:pt x="4662" y="3886"/>
                    <a:pt x="4637" y="3860"/>
                    <a:pt x="4587" y="3810"/>
                  </a:cubicBezTo>
                  <a:cubicBezTo>
                    <a:pt x="4562" y="3735"/>
                    <a:pt x="4512" y="3685"/>
                    <a:pt x="4461" y="3635"/>
                  </a:cubicBezTo>
                  <a:cubicBezTo>
                    <a:pt x="4436" y="3585"/>
                    <a:pt x="4386" y="3560"/>
                    <a:pt x="4361" y="3510"/>
                  </a:cubicBezTo>
                  <a:lnTo>
                    <a:pt x="4311" y="3459"/>
                  </a:lnTo>
                  <a:cubicBezTo>
                    <a:pt x="4211" y="3334"/>
                    <a:pt x="4111" y="3234"/>
                    <a:pt x="4010" y="3134"/>
                  </a:cubicBezTo>
                  <a:cubicBezTo>
                    <a:pt x="3960" y="3084"/>
                    <a:pt x="3885" y="3033"/>
                    <a:pt x="3835" y="2983"/>
                  </a:cubicBezTo>
                  <a:cubicBezTo>
                    <a:pt x="3810" y="2958"/>
                    <a:pt x="3760" y="2933"/>
                    <a:pt x="3735" y="2933"/>
                  </a:cubicBezTo>
                  <a:cubicBezTo>
                    <a:pt x="3710" y="2908"/>
                    <a:pt x="3659" y="2908"/>
                    <a:pt x="3634" y="2908"/>
                  </a:cubicBezTo>
                  <a:cubicBezTo>
                    <a:pt x="3584" y="2908"/>
                    <a:pt x="3559" y="2908"/>
                    <a:pt x="3534" y="2933"/>
                  </a:cubicBezTo>
                  <a:cubicBezTo>
                    <a:pt x="3484" y="2983"/>
                    <a:pt x="3484" y="3033"/>
                    <a:pt x="3509" y="3134"/>
                  </a:cubicBezTo>
                  <a:cubicBezTo>
                    <a:pt x="3509" y="3159"/>
                    <a:pt x="3534" y="3184"/>
                    <a:pt x="3534" y="3234"/>
                  </a:cubicBezTo>
                  <a:lnTo>
                    <a:pt x="3559" y="3259"/>
                  </a:lnTo>
                  <a:cubicBezTo>
                    <a:pt x="3559" y="3309"/>
                    <a:pt x="3584" y="3384"/>
                    <a:pt x="3609" y="3434"/>
                  </a:cubicBezTo>
                  <a:cubicBezTo>
                    <a:pt x="3685" y="3585"/>
                    <a:pt x="3735" y="3710"/>
                    <a:pt x="3810" y="3835"/>
                  </a:cubicBezTo>
                  <a:cubicBezTo>
                    <a:pt x="3860" y="3911"/>
                    <a:pt x="3885" y="3986"/>
                    <a:pt x="3935" y="4036"/>
                  </a:cubicBezTo>
                  <a:cubicBezTo>
                    <a:pt x="3985" y="4111"/>
                    <a:pt x="4035" y="4161"/>
                    <a:pt x="4060" y="4211"/>
                  </a:cubicBezTo>
                  <a:cubicBezTo>
                    <a:pt x="4136" y="4287"/>
                    <a:pt x="4186" y="4362"/>
                    <a:pt x="4236" y="4412"/>
                  </a:cubicBezTo>
                  <a:cubicBezTo>
                    <a:pt x="4286" y="4462"/>
                    <a:pt x="4336" y="4512"/>
                    <a:pt x="4411" y="4562"/>
                  </a:cubicBezTo>
                  <a:cubicBezTo>
                    <a:pt x="4461" y="4612"/>
                    <a:pt x="4512" y="4662"/>
                    <a:pt x="4587" y="4713"/>
                  </a:cubicBezTo>
                  <a:cubicBezTo>
                    <a:pt x="4612" y="4738"/>
                    <a:pt x="4637" y="4763"/>
                    <a:pt x="4687" y="4763"/>
                  </a:cubicBezTo>
                  <a:cubicBezTo>
                    <a:pt x="4687" y="4788"/>
                    <a:pt x="4712" y="4788"/>
                    <a:pt x="4712" y="4788"/>
                  </a:cubicBezTo>
                  <a:cubicBezTo>
                    <a:pt x="4737" y="4813"/>
                    <a:pt x="4737" y="4813"/>
                    <a:pt x="4762" y="4838"/>
                  </a:cubicBezTo>
                  <a:cubicBezTo>
                    <a:pt x="4762" y="4913"/>
                    <a:pt x="4737" y="4988"/>
                    <a:pt x="4712" y="5063"/>
                  </a:cubicBezTo>
                  <a:lnTo>
                    <a:pt x="4712" y="5089"/>
                  </a:lnTo>
                  <a:cubicBezTo>
                    <a:pt x="4687" y="5164"/>
                    <a:pt x="4662" y="5214"/>
                    <a:pt x="4637" y="5239"/>
                  </a:cubicBezTo>
                  <a:cubicBezTo>
                    <a:pt x="4612" y="5314"/>
                    <a:pt x="4562" y="5364"/>
                    <a:pt x="4537" y="5414"/>
                  </a:cubicBezTo>
                  <a:cubicBezTo>
                    <a:pt x="4487" y="5464"/>
                    <a:pt x="4461" y="5515"/>
                    <a:pt x="4436" y="5565"/>
                  </a:cubicBezTo>
                  <a:cubicBezTo>
                    <a:pt x="4386" y="5615"/>
                    <a:pt x="4361" y="5665"/>
                    <a:pt x="4311" y="5690"/>
                  </a:cubicBezTo>
                  <a:cubicBezTo>
                    <a:pt x="4236" y="5790"/>
                    <a:pt x="4161" y="5865"/>
                    <a:pt x="4060" y="5941"/>
                  </a:cubicBezTo>
                  <a:cubicBezTo>
                    <a:pt x="3960" y="6041"/>
                    <a:pt x="3860" y="6116"/>
                    <a:pt x="3760" y="6191"/>
                  </a:cubicBezTo>
                  <a:cubicBezTo>
                    <a:pt x="3634" y="6267"/>
                    <a:pt x="3534" y="6317"/>
                    <a:pt x="3434" y="6367"/>
                  </a:cubicBezTo>
                  <a:cubicBezTo>
                    <a:pt x="3334" y="6417"/>
                    <a:pt x="3233" y="6467"/>
                    <a:pt x="3133" y="6492"/>
                  </a:cubicBezTo>
                  <a:cubicBezTo>
                    <a:pt x="3033" y="6517"/>
                    <a:pt x="2933" y="6567"/>
                    <a:pt x="2807" y="6592"/>
                  </a:cubicBezTo>
                  <a:cubicBezTo>
                    <a:pt x="2707" y="6617"/>
                    <a:pt x="2607" y="6642"/>
                    <a:pt x="2507" y="6668"/>
                  </a:cubicBezTo>
                  <a:lnTo>
                    <a:pt x="2507" y="6642"/>
                  </a:lnTo>
                  <a:cubicBezTo>
                    <a:pt x="2507" y="6642"/>
                    <a:pt x="2507" y="6642"/>
                    <a:pt x="2532" y="6617"/>
                  </a:cubicBezTo>
                  <a:cubicBezTo>
                    <a:pt x="2557" y="6517"/>
                    <a:pt x="2582" y="6417"/>
                    <a:pt x="2607" y="6317"/>
                  </a:cubicBezTo>
                  <a:cubicBezTo>
                    <a:pt x="2607" y="6241"/>
                    <a:pt x="2632" y="6166"/>
                    <a:pt x="2632" y="6091"/>
                  </a:cubicBezTo>
                  <a:lnTo>
                    <a:pt x="2632" y="6066"/>
                  </a:lnTo>
                  <a:cubicBezTo>
                    <a:pt x="2657" y="5991"/>
                    <a:pt x="2657" y="5941"/>
                    <a:pt x="2657" y="5865"/>
                  </a:cubicBezTo>
                  <a:cubicBezTo>
                    <a:pt x="2682" y="5715"/>
                    <a:pt x="2682" y="5540"/>
                    <a:pt x="2707" y="5389"/>
                  </a:cubicBezTo>
                  <a:cubicBezTo>
                    <a:pt x="2707" y="5239"/>
                    <a:pt x="2707" y="5063"/>
                    <a:pt x="2682" y="4888"/>
                  </a:cubicBezTo>
                  <a:cubicBezTo>
                    <a:pt x="2657" y="4688"/>
                    <a:pt x="2657" y="4512"/>
                    <a:pt x="2607" y="4362"/>
                  </a:cubicBezTo>
                  <a:cubicBezTo>
                    <a:pt x="2607" y="4312"/>
                    <a:pt x="2582" y="4211"/>
                    <a:pt x="2557" y="4136"/>
                  </a:cubicBezTo>
                  <a:cubicBezTo>
                    <a:pt x="2532" y="4086"/>
                    <a:pt x="2532" y="4061"/>
                    <a:pt x="2507" y="4011"/>
                  </a:cubicBezTo>
                  <a:cubicBezTo>
                    <a:pt x="2482" y="3986"/>
                    <a:pt x="2482" y="3961"/>
                    <a:pt x="2456" y="3961"/>
                  </a:cubicBezTo>
                  <a:cubicBezTo>
                    <a:pt x="2431" y="3936"/>
                    <a:pt x="2406" y="3911"/>
                    <a:pt x="2381" y="3911"/>
                  </a:cubicBezTo>
                  <a:cubicBezTo>
                    <a:pt x="2381" y="3911"/>
                    <a:pt x="2381" y="3911"/>
                    <a:pt x="2356" y="3936"/>
                  </a:cubicBezTo>
                  <a:cubicBezTo>
                    <a:pt x="2306" y="3936"/>
                    <a:pt x="2281" y="3986"/>
                    <a:pt x="2256" y="4036"/>
                  </a:cubicBezTo>
                  <a:cubicBezTo>
                    <a:pt x="2256" y="4086"/>
                    <a:pt x="2256" y="4111"/>
                    <a:pt x="2231" y="4136"/>
                  </a:cubicBezTo>
                  <a:lnTo>
                    <a:pt x="2231" y="4161"/>
                  </a:lnTo>
                  <a:cubicBezTo>
                    <a:pt x="2206" y="4236"/>
                    <a:pt x="2181" y="4312"/>
                    <a:pt x="2156" y="4387"/>
                  </a:cubicBezTo>
                  <a:cubicBezTo>
                    <a:pt x="2131" y="4487"/>
                    <a:pt x="2106" y="4562"/>
                    <a:pt x="2080" y="4637"/>
                  </a:cubicBezTo>
                  <a:cubicBezTo>
                    <a:pt x="2055" y="4738"/>
                    <a:pt x="2030" y="4813"/>
                    <a:pt x="2030" y="4888"/>
                  </a:cubicBezTo>
                  <a:cubicBezTo>
                    <a:pt x="2005" y="5063"/>
                    <a:pt x="1980" y="5239"/>
                    <a:pt x="1980" y="5389"/>
                  </a:cubicBezTo>
                  <a:cubicBezTo>
                    <a:pt x="1980" y="5590"/>
                    <a:pt x="1980" y="5765"/>
                    <a:pt x="2005" y="5891"/>
                  </a:cubicBezTo>
                  <a:cubicBezTo>
                    <a:pt x="2030" y="5991"/>
                    <a:pt x="2055" y="6091"/>
                    <a:pt x="2080" y="6166"/>
                  </a:cubicBezTo>
                  <a:cubicBezTo>
                    <a:pt x="2080" y="6241"/>
                    <a:pt x="2106" y="6317"/>
                    <a:pt x="2156" y="6417"/>
                  </a:cubicBezTo>
                  <a:cubicBezTo>
                    <a:pt x="2181" y="6467"/>
                    <a:pt x="2206" y="6542"/>
                    <a:pt x="2231" y="6642"/>
                  </a:cubicBezTo>
                  <a:cubicBezTo>
                    <a:pt x="2231" y="6668"/>
                    <a:pt x="2256" y="6693"/>
                    <a:pt x="2256" y="6718"/>
                  </a:cubicBezTo>
                  <a:cubicBezTo>
                    <a:pt x="2206" y="6718"/>
                    <a:pt x="2156" y="6743"/>
                    <a:pt x="2106" y="6743"/>
                  </a:cubicBezTo>
                  <a:cubicBezTo>
                    <a:pt x="1905" y="6768"/>
                    <a:pt x="1730" y="6793"/>
                    <a:pt x="1579" y="6818"/>
                  </a:cubicBezTo>
                  <a:cubicBezTo>
                    <a:pt x="1404" y="6868"/>
                    <a:pt x="1228" y="6893"/>
                    <a:pt x="1078" y="6943"/>
                  </a:cubicBezTo>
                  <a:cubicBezTo>
                    <a:pt x="1078" y="6968"/>
                    <a:pt x="1053" y="6968"/>
                    <a:pt x="1053" y="6968"/>
                  </a:cubicBezTo>
                  <a:lnTo>
                    <a:pt x="1028" y="6968"/>
                  </a:lnTo>
                  <a:cubicBezTo>
                    <a:pt x="903" y="7018"/>
                    <a:pt x="777" y="7069"/>
                    <a:pt x="652" y="7144"/>
                  </a:cubicBezTo>
                  <a:cubicBezTo>
                    <a:pt x="577" y="7169"/>
                    <a:pt x="527" y="7219"/>
                    <a:pt x="451" y="7244"/>
                  </a:cubicBezTo>
                  <a:cubicBezTo>
                    <a:pt x="451" y="7244"/>
                    <a:pt x="451" y="7244"/>
                    <a:pt x="476" y="7219"/>
                  </a:cubicBezTo>
                  <a:lnTo>
                    <a:pt x="476" y="7194"/>
                  </a:lnTo>
                  <a:lnTo>
                    <a:pt x="476" y="7169"/>
                  </a:lnTo>
                  <a:cubicBezTo>
                    <a:pt x="476" y="7169"/>
                    <a:pt x="502" y="7144"/>
                    <a:pt x="502" y="7119"/>
                  </a:cubicBezTo>
                  <a:cubicBezTo>
                    <a:pt x="502" y="7043"/>
                    <a:pt x="527" y="6968"/>
                    <a:pt x="552" y="6868"/>
                  </a:cubicBezTo>
                  <a:cubicBezTo>
                    <a:pt x="577" y="6793"/>
                    <a:pt x="577" y="6718"/>
                    <a:pt x="602" y="6668"/>
                  </a:cubicBezTo>
                  <a:cubicBezTo>
                    <a:pt x="627" y="6542"/>
                    <a:pt x="652" y="6367"/>
                    <a:pt x="652" y="6191"/>
                  </a:cubicBezTo>
                  <a:cubicBezTo>
                    <a:pt x="652" y="6041"/>
                    <a:pt x="652" y="5891"/>
                    <a:pt x="652" y="5740"/>
                  </a:cubicBezTo>
                  <a:cubicBezTo>
                    <a:pt x="652" y="5565"/>
                    <a:pt x="627" y="5439"/>
                    <a:pt x="602" y="5289"/>
                  </a:cubicBezTo>
                  <a:cubicBezTo>
                    <a:pt x="602" y="5239"/>
                    <a:pt x="577" y="5164"/>
                    <a:pt x="552" y="5089"/>
                  </a:cubicBezTo>
                  <a:cubicBezTo>
                    <a:pt x="527" y="5038"/>
                    <a:pt x="527" y="5013"/>
                    <a:pt x="502" y="4963"/>
                  </a:cubicBezTo>
                  <a:cubicBezTo>
                    <a:pt x="476" y="4913"/>
                    <a:pt x="426" y="4888"/>
                    <a:pt x="376" y="4888"/>
                  </a:cubicBezTo>
                  <a:cubicBezTo>
                    <a:pt x="276" y="4888"/>
                    <a:pt x="251" y="4988"/>
                    <a:pt x="226" y="5063"/>
                  </a:cubicBezTo>
                  <a:lnTo>
                    <a:pt x="226" y="5089"/>
                  </a:lnTo>
                  <a:cubicBezTo>
                    <a:pt x="201" y="5139"/>
                    <a:pt x="176" y="5214"/>
                    <a:pt x="151" y="5289"/>
                  </a:cubicBezTo>
                  <a:cubicBezTo>
                    <a:pt x="126" y="5439"/>
                    <a:pt x="75" y="5565"/>
                    <a:pt x="50" y="5715"/>
                  </a:cubicBezTo>
                  <a:lnTo>
                    <a:pt x="50" y="5740"/>
                  </a:lnTo>
                  <a:cubicBezTo>
                    <a:pt x="25" y="5865"/>
                    <a:pt x="0" y="5966"/>
                    <a:pt x="0" y="6091"/>
                  </a:cubicBezTo>
                  <a:cubicBezTo>
                    <a:pt x="0" y="6216"/>
                    <a:pt x="0" y="6317"/>
                    <a:pt x="0" y="6442"/>
                  </a:cubicBezTo>
                  <a:cubicBezTo>
                    <a:pt x="0" y="6517"/>
                    <a:pt x="0" y="6592"/>
                    <a:pt x="25" y="6642"/>
                  </a:cubicBezTo>
                  <a:cubicBezTo>
                    <a:pt x="25" y="6718"/>
                    <a:pt x="50" y="6768"/>
                    <a:pt x="75" y="6868"/>
                  </a:cubicBezTo>
                  <a:cubicBezTo>
                    <a:pt x="75" y="6943"/>
                    <a:pt x="101" y="7018"/>
                    <a:pt x="151" y="7094"/>
                  </a:cubicBezTo>
                  <a:cubicBezTo>
                    <a:pt x="176" y="7144"/>
                    <a:pt x="201" y="7219"/>
                    <a:pt x="226" y="7294"/>
                  </a:cubicBezTo>
                  <a:cubicBezTo>
                    <a:pt x="251" y="7319"/>
                    <a:pt x="276" y="7344"/>
                    <a:pt x="301" y="7369"/>
                  </a:cubicBezTo>
                  <a:cubicBezTo>
                    <a:pt x="276" y="7369"/>
                    <a:pt x="251" y="7394"/>
                    <a:pt x="226" y="7419"/>
                  </a:cubicBezTo>
                  <a:cubicBezTo>
                    <a:pt x="201" y="7444"/>
                    <a:pt x="176" y="7470"/>
                    <a:pt x="151" y="7495"/>
                  </a:cubicBezTo>
                  <a:cubicBezTo>
                    <a:pt x="126" y="7520"/>
                    <a:pt x="101" y="7545"/>
                    <a:pt x="101" y="7570"/>
                  </a:cubicBezTo>
                  <a:cubicBezTo>
                    <a:pt x="126" y="7595"/>
                    <a:pt x="126" y="7620"/>
                    <a:pt x="176" y="7620"/>
                  </a:cubicBezTo>
                  <a:cubicBezTo>
                    <a:pt x="201" y="7595"/>
                    <a:pt x="226" y="7595"/>
                    <a:pt x="251" y="7570"/>
                  </a:cubicBezTo>
                  <a:cubicBezTo>
                    <a:pt x="251" y="7570"/>
                    <a:pt x="276" y="7570"/>
                    <a:pt x="276" y="7545"/>
                  </a:cubicBezTo>
                  <a:cubicBezTo>
                    <a:pt x="301" y="7545"/>
                    <a:pt x="301" y="7520"/>
                    <a:pt x="326" y="7520"/>
                  </a:cubicBezTo>
                  <a:cubicBezTo>
                    <a:pt x="351" y="7495"/>
                    <a:pt x="376" y="7470"/>
                    <a:pt x="401" y="7470"/>
                  </a:cubicBezTo>
                  <a:cubicBezTo>
                    <a:pt x="527" y="7394"/>
                    <a:pt x="627" y="7319"/>
                    <a:pt x="727" y="7269"/>
                  </a:cubicBezTo>
                  <a:cubicBezTo>
                    <a:pt x="827" y="7219"/>
                    <a:pt x="953" y="7169"/>
                    <a:pt x="1053" y="7144"/>
                  </a:cubicBezTo>
                  <a:lnTo>
                    <a:pt x="1078" y="7144"/>
                  </a:lnTo>
                  <a:cubicBezTo>
                    <a:pt x="1103" y="7144"/>
                    <a:pt x="1103" y="7169"/>
                    <a:pt x="1128" y="7169"/>
                  </a:cubicBezTo>
                  <a:lnTo>
                    <a:pt x="1153" y="7219"/>
                  </a:lnTo>
                  <a:cubicBezTo>
                    <a:pt x="1203" y="7244"/>
                    <a:pt x="1253" y="7269"/>
                    <a:pt x="1278" y="7319"/>
                  </a:cubicBezTo>
                  <a:cubicBezTo>
                    <a:pt x="1329" y="7344"/>
                    <a:pt x="1354" y="7369"/>
                    <a:pt x="1379" y="7419"/>
                  </a:cubicBezTo>
                  <a:lnTo>
                    <a:pt x="1454" y="7470"/>
                  </a:lnTo>
                  <a:cubicBezTo>
                    <a:pt x="1529" y="7545"/>
                    <a:pt x="1604" y="7595"/>
                    <a:pt x="1654" y="7645"/>
                  </a:cubicBezTo>
                  <a:cubicBezTo>
                    <a:pt x="1805" y="7770"/>
                    <a:pt x="1930" y="7871"/>
                    <a:pt x="2055" y="7946"/>
                  </a:cubicBezTo>
                  <a:cubicBezTo>
                    <a:pt x="2206" y="8046"/>
                    <a:pt x="2356" y="8121"/>
                    <a:pt x="2482" y="8196"/>
                  </a:cubicBezTo>
                  <a:cubicBezTo>
                    <a:pt x="2507" y="8196"/>
                    <a:pt x="2557" y="8221"/>
                    <a:pt x="2582" y="8221"/>
                  </a:cubicBezTo>
                  <a:lnTo>
                    <a:pt x="2607" y="8246"/>
                  </a:lnTo>
                  <a:cubicBezTo>
                    <a:pt x="2632" y="8246"/>
                    <a:pt x="2657" y="8272"/>
                    <a:pt x="2682" y="8272"/>
                  </a:cubicBezTo>
                  <a:lnTo>
                    <a:pt x="2757" y="8272"/>
                  </a:lnTo>
                  <a:cubicBezTo>
                    <a:pt x="2782" y="8272"/>
                    <a:pt x="2807" y="8272"/>
                    <a:pt x="2832" y="8246"/>
                  </a:cubicBezTo>
                  <a:cubicBezTo>
                    <a:pt x="2857" y="8221"/>
                    <a:pt x="2883" y="8196"/>
                    <a:pt x="2883" y="8146"/>
                  </a:cubicBezTo>
                  <a:cubicBezTo>
                    <a:pt x="2883" y="8146"/>
                    <a:pt x="2857" y="8121"/>
                    <a:pt x="2857" y="8096"/>
                  </a:cubicBezTo>
                  <a:cubicBezTo>
                    <a:pt x="2832" y="8021"/>
                    <a:pt x="2782" y="7946"/>
                    <a:pt x="2757" y="7896"/>
                  </a:cubicBezTo>
                  <a:cubicBezTo>
                    <a:pt x="2707" y="7820"/>
                    <a:pt x="2657" y="7745"/>
                    <a:pt x="2607" y="7695"/>
                  </a:cubicBezTo>
                  <a:cubicBezTo>
                    <a:pt x="2532" y="7645"/>
                    <a:pt x="2482" y="7570"/>
                    <a:pt x="2431" y="7545"/>
                  </a:cubicBezTo>
                  <a:cubicBezTo>
                    <a:pt x="2381" y="7495"/>
                    <a:pt x="2306" y="7444"/>
                    <a:pt x="2231" y="7394"/>
                  </a:cubicBezTo>
                  <a:cubicBezTo>
                    <a:pt x="2156" y="7344"/>
                    <a:pt x="2080" y="7294"/>
                    <a:pt x="2030" y="7269"/>
                  </a:cubicBezTo>
                  <a:cubicBezTo>
                    <a:pt x="1955" y="7244"/>
                    <a:pt x="1880" y="7194"/>
                    <a:pt x="1830" y="7169"/>
                  </a:cubicBezTo>
                  <a:cubicBezTo>
                    <a:pt x="1730" y="7119"/>
                    <a:pt x="1629" y="7069"/>
                    <a:pt x="1554" y="7043"/>
                  </a:cubicBezTo>
                  <a:cubicBezTo>
                    <a:pt x="1529" y="7043"/>
                    <a:pt x="1504" y="7043"/>
                    <a:pt x="1479" y="7018"/>
                  </a:cubicBezTo>
                  <a:cubicBezTo>
                    <a:pt x="1529" y="7018"/>
                    <a:pt x="1554" y="7018"/>
                    <a:pt x="1604" y="6993"/>
                  </a:cubicBezTo>
                  <a:lnTo>
                    <a:pt x="1654" y="6993"/>
                  </a:lnTo>
                  <a:cubicBezTo>
                    <a:pt x="1705" y="6993"/>
                    <a:pt x="1730" y="6993"/>
                    <a:pt x="1780" y="6968"/>
                  </a:cubicBezTo>
                  <a:cubicBezTo>
                    <a:pt x="1880" y="6968"/>
                    <a:pt x="1980" y="6943"/>
                    <a:pt x="2106" y="6943"/>
                  </a:cubicBezTo>
                  <a:cubicBezTo>
                    <a:pt x="2156" y="6918"/>
                    <a:pt x="2231" y="6918"/>
                    <a:pt x="2306" y="6893"/>
                  </a:cubicBezTo>
                  <a:cubicBezTo>
                    <a:pt x="2482" y="6868"/>
                    <a:pt x="2632" y="6843"/>
                    <a:pt x="2807" y="6793"/>
                  </a:cubicBezTo>
                  <a:cubicBezTo>
                    <a:pt x="2908" y="6793"/>
                    <a:pt x="2983" y="6768"/>
                    <a:pt x="3058" y="6743"/>
                  </a:cubicBezTo>
                  <a:cubicBezTo>
                    <a:pt x="3083" y="6793"/>
                    <a:pt x="3133" y="6818"/>
                    <a:pt x="3158" y="6868"/>
                  </a:cubicBezTo>
                  <a:cubicBezTo>
                    <a:pt x="3208" y="6918"/>
                    <a:pt x="3233" y="6968"/>
                    <a:pt x="3284" y="6993"/>
                  </a:cubicBezTo>
                  <a:cubicBezTo>
                    <a:pt x="3309" y="7043"/>
                    <a:pt x="3359" y="7069"/>
                    <a:pt x="3384" y="7119"/>
                  </a:cubicBezTo>
                  <a:lnTo>
                    <a:pt x="3409" y="7119"/>
                  </a:lnTo>
                  <a:lnTo>
                    <a:pt x="3409" y="7144"/>
                  </a:lnTo>
                  <a:cubicBezTo>
                    <a:pt x="3459" y="7169"/>
                    <a:pt x="3534" y="7219"/>
                    <a:pt x="3584" y="7269"/>
                  </a:cubicBezTo>
                  <a:cubicBezTo>
                    <a:pt x="3634" y="7294"/>
                    <a:pt x="3710" y="7344"/>
                    <a:pt x="3785" y="7394"/>
                  </a:cubicBezTo>
                  <a:cubicBezTo>
                    <a:pt x="3860" y="7444"/>
                    <a:pt x="3935" y="7470"/>
                    <a:pt x="3985" y="7495"/>
                  </a:cubicBezTo>
                  <a:cubicBezTo>
                    <a:pt x="4060" y="7520"/>
                    <a:pt x="4136" y="7570"/>
                    <a:pt x="4211" y="7595"/>
                  </a:cubicBezTo>
                  <a:cubicBezTo>
                    <a:pt x="4361" y="7645"/>
                    <a:pt x="4537" y="7695"/>
                    <a:pt x="4687" y="7720"/>
                  </a:cubicBezTo>
                  <a:cubicBezTo>
                    <a:pt x="4862" y="7745"/>
                    <a:pt x="5013" y="7770"/>
                    <a:pt x="5163" y="7770"/>
                  </a:cubicBezTo>
                  <a:cubicBezTo>
                    <a:pt x="5213" y="7770"/>
                    <a:pt x="5263" y="7795"/>
                    <a:pt x="5314" y="7795"/>
                  </a:cubicBezTo>
                  <a:lnTo>
                    <a:pt x="5464" y="7795"/>
                  </a:lnTo>
                  <a:cubicBezTo>
                    <a:pt x="5489" y="7795"/>
                    <a:pt x="5514" y="7770"/>
                    <a:pt x="5539" y="7770"/>
                  </a:cubicBezTo>
                  <a:cubicBezTo>
                    <a:pt x="5564" y="7770"/>
                    <a:pt x="5589" y="7770"/>
                    <a:pt x="5614" y="7745"/>
                  </a:cubicBezTo>
                  <a:cubicBezTo>
                    <a:pt x="5664" y="7720"/>
                    <a:pt x="5664" y="7670"/>
                    <a:pt x="5664" y="7620"/>
                  </a:cubicBezTo>
                  <a:cubicBezTo>
                    <a:pt x="5664" y="7595"/>
                    <a:pt x="5664" y="7570"/>
                    <a:pt x="5639" y="7545"/>
                  </a:cubicBezTo>
                  <a:cubicBezTo>
                    <a:pt x="5614" y="7520"/>
                    <a:pt x="5589" y="7495"/>
                    <a:pt x="5564" y="7470"/>
                  </a:cubicBezTo>
                  <a:cubicBezTo>
                    <a:pt x="5539" y="7419"/>
                    <a:pt x="5514" y="7394"/>
                    <a:pt x="5489" y="7369"/>
                  </a:cubicBezTo>
                  <a:cubicBezTo>
                    <a:pt x="5439" y="7319"/>
                    <a:pt x="5364" y="7269"/>
                    <a:pt x="5314" y="7219"/>
                  </a:cubicBezTo>
                  <a:cubicBezTo>
                    <a:pt x="5188" y="7119"/>
                    <a:pt x="5063" y="7043"/>
                    <a:pt x="4913" y="6968"/>
                  </a:cubicBezTo>
                  <a:cubicBezTo>
                    <a:pt x="4762" y="6893"/>
                    <a:pt x="4637" y="6843"/>
                    <a:pt x="4461" y="6768"/>
                  </a:cubicBezTo>
                  <a:cubicBezTo>
                    <a:pt x="4386" y="6768"/>
                    <a:pt x="4311" y="6743"/>
                    <a:pt x="4236" y="6718"/>
                  </a:cubicBezTo>
                  <a:cubicBezTo>
                    <a:pt x="4161" y="6693"/>
                    <a:pt x="4086" y="6668"/>
                    <a:pt x="3985" y="6668"/>
                  </a:cubicBezTo>
                  <a:cubicBezTo>
                    <a:pt x="3935" y="6642"/>
                    <a:pt x="3860" y="6642"/>
                    <a:pt x="3760" y="6642"/>
                  </a:cubicBezTo>
                  <a:cubicBezTo>
                    <a:pt x="3685" y="6617"/>
                    <a:pt x="3609" y="6617"/>
                    <a:pt x="3534" y="6617"/>
                  </a:cubicBezTo>
                  <a:lnTo>
                    <a:pt x="3434" y="6617"/>
                  </a:lnTo>
                  <a:cubicBezTo>
                    <a:pt x="3459" y="6592"/>
                    <a:pt x="3484" y="6592"/>
                    <a:pt x="3534" y="6567"/>
                  </a:cubicBezTo>
                  <a:cubicBezTo>
                    <a:pt x="3609" y="6542"/>
                    <a:pt x="3685" y="6492"/>
                    <a:pt x="3735" y="6442"/>
                  </a:cubicBezTo>
                  <a:cubicBezTo>
                    <a:pt x="4035" y="6267"/>
                    <a:pt x="4286" y="6041"/>
                    <a:pt x="4537" y="5740"/>
                  </a:cubicBezTo>
                  <a:lnTo>
                    <a:pt x="4587" y="5740"/>
                  </a:lnTo>
                  <a:cubicBezTo>
                    <a:pt x="4612" y="5715"/>
                    <a:pt x="4637" y="5715"/>
                    <a:pt x="4662" y="5715"/>
                  </a:cubicBezTo>
                  <a:lnTo>
                    <a:pt x="4687" y="5715"/>
                  </a:lnTo>
                  <a:lnTo>
                    <a:pt x="4737" y="5690"/>
                  </a:lnTo>
                  <a:lnTo>
                    <a:pt x="4837" y="5665"/>
                  </a:lnTo>
                  <a:cubicBezTo>
                    <a:pt x="4888" y="5640"/>
                    <a:pt x="4963" y="5615"/>
                    <a:pt x="5038" y="5615"/>
                  </a:cubicBezTo>
                  <a:lnTo>
                    <a:pt x="5063" y="5590"/>
                  </a:lnTo>
                  <a:cubicBezTo>
                    <a:pt x="5138" y="5565"/>
                    <a:pt x="5188" y="5540"/>
                    <a:pt x="5238" y="5540"/>
                  </a:cubicBezTo>
                  <a:cubicBezTo>
                    <a:pt x="5389" y="5490"/>
                    <a:pt x="5514" y="5414"/>
                    <a:pt x="5664" y="5364"/>
                  </a:cubicBezTo>
                  <a:cubicBezTo>
                    <a:pt x="5715" y="5314"/>
                    <a:pt x="5790" y="5289"/>
                    <a:pt x="5840" y="5264"/>
                  </a:cubicBezTo>
                  <a:cubicBezTo>
                    <a:pt x="5915" y="5214"/>
                    <a:pt x="5965" y="5164"/>
                    <a:pt x="6040" y="5114"/>
                  </a:cubicBezTo>
                  <a:cubicBezTo>
                    <a:pt x="6091" y="5089"/>
                    <a:pt x="6141" y="5038"/>
                    <a:pt x="6216" y="4963"/>
                  </a:cubicBezTo>
                  <a:cubicBezTo>
                    <a:pt x="6266" y="4913"/>
                    <a:pt x="6316" y="4863"/>
                    <a:pt x="6366" y="4813"/>
                  </a:cubicBezTo>
                  <a:cubicBezTo>
                    <a:pt x="6391" y="4763"/>
                    <a:pt x="6416" y="4738"/>
                    <a:pt x="6416" y="4688"/>
                  </a:cubicBezTo>
                  <a:cubicBezTo>
                    <a:pt x="6441" y="4662"/>
                    <a:pt x="6441" y="4612"/>
                    <a:pt x="6466" y="4587"/>
                  </a:cubicBezTo>
                  <a:cubicBezTo>
                    <a:pt x="6466" y="4562"/>
                    <a:pt x="6466" y="4512"/>
                    <a:pt x="6441" y="4487"/>
                  </a:cubicBezTo>
                  <a:cubicBezTo>
                    <a:pt x="6441" y="4462"/>
                    <a:pt x="6441" y="4437"/>
                    <a:pt x="6416" y="4412"/>
                  </a:cubicBezTo>
                  <a:cubicBezTo>
                    <a:pt x="6391" y="4412"/>
                    <a:pt x="6366" y="4387"/>
                    <a:pt x="6316" y="4387"/>
                  </a:cubicBezTo>
                  <a:cubicBezTo>
                    <a:pt x="6291" y="4387"/>
                    <a:pt x="6291" y="4387"/>
                    <a:pt x="6266" y="4412"/>
                  </a:cubicBezTo>
                  <a:cubicBezTo>
                    <a:pt x="6216" y="4412"/>
                    <a:pt x="6191" y="4437"/>
                    <a:pt x="6166" y="4437"/>
                  </a:cubicBezTo>
                  <a:lnTo>
                    <a:pt x="6141" y="4437"/>
                  </a:lnTo>
                  <a:cubicBezTo>
                    <a:pt x="6141" y="4437"/>
                    <a:pt x="6116" y="4462"/>
                    <a:pt x="6091" y="4462"/>
                  </a:cubicBezTo>
                  <a:cubicBezTo>
                    <a:pt x="6091" y="4462"/>
                    <a:pt x="6065" y="4487"/>
                    <a:pt x="6040" y="4487"/>
                  </a:cubicBezTo>
                  <a:lnTo>
                    <a:pt x="5990" y="4512"/>
                  </a:lnTo>
                  <a:cubicBezTo>
                    <a:pt x="5865" y="4562"/>
                    <a:pt x="5740" y="4612"/>
                    <a:pt x="5614" y="4662"/>
                  </a:cubicBezTo>
                  <a:cubicBezTo>
                    <a:pt x="5489" y="4738"/>
                    <a:pt x="5339" y="4813"/>
                    <a:pt x="5213" y="4888"/>
                  </a:cubicBezTo>
                  <a:cubicBezTo>
                    <a:pt x="5138" y="4913"/>
                    <a:pt x="5063" y="4963"/>
                    <a:pt x="5013" y="5013"/>
                  </a:cubicBezTo>
                  <a:cubicBezTo>
                    <a:pt x="4963" y="5038"/>
                    <a:pt x="4938" y="5063"/>
                    <a:pt x="4888" y="5089"/>
                  </a:cubicBezTo>
                  <a:cubicBezTo>
                    <a:pt x="4913" y="5038"/>
                    <a:pt x="4938" y="4963"/>
                    <a:pt x="4938" y="4888"/>
                  </a:cubicBezTo>
                  <a:cubicBezTo>
                    <a:pt x="4988" y="4713"/>
                    <a:pt x="5013" y="4562"/>
                    <a:pt x="5013" y="4387"/>
                  </a:cubicBezTo>
                  <a:cubicBezTo>
                    <a:pt x="5013" y="4287"/>
                    <a:pt x="5013" y="4211"/>
                    <a:pt x="5013" y="4161"/>
                  </a:cubicBezTo>
                  <a:cubicBezTo>
                    <a:pt x="5013" y="4061"/>
                    <a:pt x="5013" y="3961"/>
                    <a:pt x="4988" y="3886"/>
                  </a:cubicBezTo>
                  <a:cubicBezTo>
                    <a:pt x="4988" y="3785"/>
                    <a:pt x="4963" y="3685"/>
                    <a:pt x="4938" y="3560"/>
                  </a:cubicBezTo>
                  <a:cubicBezTo>
                    <a:pt x="4963" y="3560"/>
                    <a:pt x="4988" y="3535"/>
                    <a:pt x="5013" y="3510"/>
                  </a:cubicBezTo>
                  <a:cubicBezTo>
                    <a:pt x="5013" y="3510"/>
                    <a:pt x="5013" y="3485"/>
                    <a:pt x="5013" y="3485"/>
                  </a:cubicBezTo>
                  <a:cubicBezTo>
                    <a:pt x="5038" y="3459"/>
                    <a:pt x="5038" y="3434"/>
                    <a:pt x="5063" y="3434"/>
                  </a:cubicBezTo>
                  <a:cubicBezTo>
                    <a:pt x="5063" y="3409"/>
                    <a:pt x="5063" y="3409"/>
                    <a:pt x="5088" y="3384"/>
                  </a:cubicBezTo>
                  <a:cubicBezTo>
                    <a:pt x="5113" y="3334"/>
                    <a:pt x="5138" y="3284"/>
                    <a:pt x="5188" y="3234"/>
                  </a:cubicBezTo>
                  <a:cubicBezTo>
                    <a:pt x="5238" y="3109"/>
                    <a:pt x="5314" y="2983"/>
                    <a:pt x="5389" y="2858"/>
                  </a:cubicBezTo>
                  <a:cubicBezTo>
                    <a:pt x="5464" y="2708"/>
                    <a:pt x="5514" y="2557"/>
                    <a:pt x="5589" y="2382"/>
                  </a:cubicBezTo>
                  <a:lnTo>
                    <a:pt x="5564" y="2382"/>
                  </a:lnTo>
                  <a:cubicBezTo>
                    <a:pt x="5639" y="2231"/>
                    <a:pt x="5664" y="2081"/>
                    <a:pt x="5715" y="1956"/>
                  </a:cubicBezTo>
                  <a:cubicBezTo>
                    <a:pt x="5740" y="1780"/>
                    <a:pt x="5765" y="1630"/>
                    <a:pt x="5790" y="1480"/>
                  </a:cubicBezTo>
                  <a:cubicBezTo>
                    <a:pt x="5790" y="1429"/>
                    <a:pt x="5790" y="1379"/>
                    <a:pt x="5765" y="1304"/>
                  </a:cubicBezTo>
                  <a:cubicBezTo>
                    <a:pt x="5765" y="1279"/>
                    <a:pt x="5765" y="1254"/>
                    <a:pt x="5740" y="1204"/>
                  </a:cubicBezTo>
                  <a:cubicBezTo>
                    <a:pt x="5740" y="1179"/>
                    <a:pt x="5690" y="1154"/>
                    <a:pt x="5664" y="1154"/>
                  </a:cubicBezTo>
                  <a:lnTo>
                    <a:pt x="5614" y="1154"/>
                  </a:lnTo>
                  <a:cubicBezTo>
                    <a:pt x="5589" y="1154"/>
                    <a:pt x="5564" y="1154"/>
                    <a:pt x="5539" y="1179"/>
                  </a:cubicBezTo>
                  <a:cubicBezTo>
                    <a:pt x="5514" y="1179"/>
                    <a:pt x="5489" y="1204"/>
                    <a:pt x="5489" y="1229"/>
                  </a:cubicBezTo>
                  <a:cubicBezTo>
                    <a:pt x="5439" y="1279"/>
                    <a:pt x="5389" y="1329"/>
                    <a:pt x="5364" y="1379"/>
                  </a:cubicBezTo>
                  <a:cubicBezTo>
                    <a:pt x="5364" y="1379"/>
                    <a:pt x="5339" y="1404"/>
                    <a:pt x="5339" y="1404"/>
                  </a:cubicBezTo>
                  <a:lnTo>
                    <a:pt x="5339" y="1429"/>
                  </a:lnTo>
                  <a:cubicBezTo>
                    <a:pt x="5238" y="1555"/>
                    <a:pt x="5163" y="1680"/>
                    <a:pt x="5088" y="1805"/>
                  </a:cubicBezTo>
                  <a:cubicBezTo>
                    <a:pt x="5013" y="1956"/>
                    <a:pt x="4938" y="2106"/>
                    <a:pt x="4888" y="2256"/>
                  </a:cubicBezTo>
                  <a:cubicBezTo>
                    <a:pt x="4862" y="2307"/>
                    <a:pt x="4837" y="2382"/>
                    <a:pt x="4812" y="2457"/>
                  </a:cubicBezTo>
                  <a:cubicBezTo>
                    <a:pt x="4787" y="2557"/>
                    <a:pt x="4787" y="2632"/>
                    <a:pt x="4762" y="2708"/>
                  </a:cubicBezTo>
                  <a:cubicBezTo>
                    <a:pt x="4762" y="2808"/>
                    <a:pt x="4762" y="2908"/>
                    <a:pt x="4762" y="3008"/>
                  </a:cubicBezTo>
                  <a:cubicBezTo>
                    <a:pt x="4737" y="2983"/>
                    <a:pt x="4737" y="2958"/>
                    <a:pt x="4712" y="2933"/>
                  </a:cubicBezTo>
                  <a:cubicBezTo>
                    <a:pt x="4662" y="2783"/>
                    <a:pt x="4587" y="2632"/>
                    <a:pt x="4487" y="2457"/>
                  </a:cubicBezTo>
                  <a:cubicBezTo>
                    <a:pt x="4487" y="2407"/>
                    <a:pt x="4436" y="2382"/>
                    <a:pt x="4411" y="2332"/>
                  </a:cubicBezTo>
                  <a:cubicBezTo>
                    <a:pt x="4386" y="2256"/>
                    <a:pt x="4361" y="2206"/>
                    <a:pt x="4336" y="2156"/>
                  </a:cubicBezTo>
                  <a:cubicBezTo>
                    <a:pt x="4336" y="2131"/>
                    <a:pt x="4336" y="2106"/>
                    <a:pt x="4336" y="2106"/>
                  </a:cubicBezTo>
                  <a:cubicBezTo>
                    <a:pt x="4336" y="2081"/>
                    <a:pt x="4336" y="2056"/>
                    <a:pt x="4336" y="2056"/>
                  </a:cubicBezTo>
                  <a:cubicBezTo>
                    <a:pt x="4336" y="2031"/>
                    <a:pt x="4336" y="2031"/>
                    <a:pt x="4336" y="2031"/>
                  </a:cubicBezTo>
                  <a:cubicBezTo>
                    <a:pt x="4336" y="1906"/>
                    <a:pt x="4311" y="1805"/>
                    <a:pt x="4261" y="1680"/>
                  </a:cubicBezTo>
                  <a:cubicBezTo>
                    <a:pt x="4236" y="1530"/>
                    <a:pt x="4186" y="1404"/>
                    <a:pt x="4136" y="1229"/>
                  </a:cubicBezTo>
                  <a:cubicBezTo>
                    <a:pt x="4086" y="1079"/>
                    <a:pt x="4010" y="928"/>
                    <a:pt x="3935" y="778"/>
                  </a:cubicBezTo>
                  <a:cubicBezTo>
                    <a:pt x="3860" y="652"/>
                    <a:pt x="3785" y="502"/>
                    <a:pt x="3685" y="377"/>
                  </a:cubicBezTo>
                  <a:cubicBezTo>
                    <a:pt x="3634" y="302"/>
                    <a:pt x="3584" y="226"/>
                    <a:pt x="3534" y="176"/>
                  </a:cubicBezTo>
                  <a:cubicBezTo>
                    <a:pt x="3484" y="151"/>
                    <a:pt x="3459" y="126"/>
                    <a:pt x="3434" y="101"/>
                  </a:cubicBezTo>
                  <a:cubicBezTo>
                    <a:pt x="3409" y="51"/>
                    <a:pt x="3359" y="1"/>
                    <a:pt x="3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866421" y="4360419"/>
              <a:ext cx="184824" cy="52532"/>
            </a:xfrm>
            <a:custGeom>
              <a:avLst/>
              <a:gdLst/>
              <a:ahLst/>
              <a:cxnLst/>
              <a:rect l="l" t="t" r="r" b="b"/>
              <a:pathLst>
                <a:path w="2206" h="627" extrusionOk="0">
                  <a:moveTo>
                    <a:pt x="100" y="0"/>
                  </a:moveTo>
                  <a:cubicBezTo>
                    <a:pt x="75" y="0"/>
                    <a:pt x="50" y="25"/>
                    <a:pt x="25" y="50"/>
                  </a:cubicBezTo>
                  <a:cubicBezTo>
                    <a:pt x="0" y="101"/>
                    <a:pt x="0" y="151"/>
                    <a:pt x="25" y="201"/>
                  </a:cubicBezTo>
                  <a:cubicBezTo>
                    <a:pt x="50" y="226"/>
                    <a:pt x="75" y="226"/>
                    <a:pt x="100" y="251"/>
                  </a:cubicBezTo>
                  <a:cubicBezTo>
                    <a:pt x="100" y="251"/>
                    <a:pt x="125" y="251"/>
                    <a:pt x="125" y="276"/>
                  </a:cubicBezTo>
                  <a:cubicBezTo>
                    <a:pt x="150" y="276"/>
                    <a:pt x="176" y="301"/>
                    <a:pt x="201" y="326"/>
                  </a:cubicBezTo>
                  <a:cubicBezTo>
                    <a:pt x="251" y="351"/>
                    <a:pt x="301" y="376"/>
                    <a:pt x="326" y="376"/>
                  </a:cubicBezTo>
                  <a:cubicBezTo>
                    <a:pt x="401" y="426"/>
                    <a:pt x="501" y="477"/>
                    <a:pt x="577" y="502"/>
                  </a:cubicBezTo>
                  <a:cubicBezTo>
                    <a:pt x="652" y="527"/>
                    <a:pt x="727" y="552"/>
                    <a:pt x="802" y="552"/>
                  </a:cubicBezTo>
                  <a:cubicBezTo>
                    <a:pt x="902" y="577"/>
                    <a:pt x="978" y="577"/>
                    <a:pt x="1053" y="602"/>
                  </a:cubicBezTo>
                  <a:cubicBezTo>
                    <a:pt x="1128" y="602"/>
                    <a:pt x="1228" y="627"/>
                    <a:pt x="1303" y="627"/>
                  </a:cubicBezTo>
                  <a:lnTo>
                    <a:pt x="1554" y="627"/>
                  </a:lnTo>
                  <a:cubicBezTo>
                    <a:pt x="1629" y="627"/>
                    <a:pt x="1704" y="602"/>
                    <a:pt x="1780" y="602"/>
                  </a:cubicBezTo>
                  <a:cubicBezTo>
                    <a:pt x="1855" y="602"/>
                    <a:pt x="1955" y="577"/>
                    <a:pt x="2030" y="552"/>
                  </a:cubicBezTo>
                  <a:cubicBezTo>
                    <a:pt x="2055" y="552"/>
                    <a:pt x="2105" y="527"/>
                    <a:pt x="2156" y="502"/>
                  </a:cubicBezTo>
                  <a:cubicBezTo>
                    <a:pt x="2181" y="502"/>
                    <a:pt x="2206" y="451"/>
                    <a:pt x="2206" y="426"/>
                  </a:cubicBezTo>
                  <a:cubicBezTo>
                    <a:pt x="2206" y="401"/>
                    <a:pt x="2181" y="376"/>
                    <a:pt x="2130" y="376"/>
                  </a:cubicBezTo>
                  <a:lnTo>
                    <a:pt x="2105" y="376"/>
                  </a:lnTo>
                  <a:cubicBezTo>
                    <a:pt x="2105" y="401"/>
                    <a:pt x="2105" y="401"/>
                    <a:pt x="2105" y="401"/>
                  </a:cubicBezTo>
                  <a:lnTo>
                    <a:pt x="2080" y="401"/>
                  </a:lnTo>
                  <a:cubicBezTo>
                    <a:pt x="2030" y="426"/>
                    <a:pt x="2005" y="426"/>
                    <a:pt x="1955" y="426"/>
                  </a:cubicBezTo>
                  <a:cubicBezTo>
                    <a:pt x="1855" y="451"/>
                    <a:pt x="1755" y="477"/>
                    <a:pt x="1629" y="477"/>
                  </a:cubicBezTo>
                  <a:lnTo>
                    <a:pt x="1253" y="477"/>
                  </a:lnTo>
                  <a:cubicBezTo>
                    <a:pt x="1153" y="477"/>
                    <a:pt x="1053" y="451"/>
                    <a:pt x="953" y="426"/>
                  </a:cubicBezTo>
                  <a:cubicBezTo>
                    <a:pt x="877" y="426"/>
                    <a:pt x="802" y="401"/>
                    <a:pt x="727" y="376"/>
                  </a:cubicBezTo>
                  <a:cubicBezTo>
                    <a:pt x="652" y="351"/>
                    <a:pt x="602" y="326"/>
                    <a:pt x="526" y="301"/>
                  </a:cubicBezTo>
                  <a:cubicBezTo>
                    <a:pt x="476" y="251"/>
                    <a:pt x="426" y="226"/>
                    <a:pt x="376" y="201"/>
                  </a:cubicBezTo>
                  <a:cubicBezTo>
                    <a:pt x="326" y="176"/>
                    <a:pt x="276" y="126"/>
                    <a:pt x="251" y="101"/>
                  </a:cubicBezTo>
                  <a:cubicBezTo>
                    <a:pt x="226" y="101"/>
                    <a:pt x="226" y="76"/>
                    <a:pt x="226" y="76"/>
                  </a:cubicBezTo>
                  <a:cubicBezTo>
                    <a:pt x="201" y="50"/>
                    <a:pt x="176" y="50"/>
                    <a:pt x="176" y="25"/>
                  </a:cubicBezTo>
                  <a:cubicBezTo>
                    <a:pt x="150" y="25"/>
                    <a:pt x="12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1385033" y="3425996"/>
              <a:ext cx="56805" cy="44153"/>
            </a:xfrm>
            <a:custGeom>
              <a:avLst/>
              <a:gdLst/>
              <a:ahLst/>
              <a:cxnLst/>
              <a:rect l="l" t="t" r="r" b="b"/>
              <a:pathLst>
                <a:path w="678" h="527" extrusionOk="0">
                  <a:moveTo>
                    <a:pt x="577" y="0"/>
                  </a:moveTo>
                  <a:cubicBezTo>
                    <a:pt x="552" y="0"/>
                    <a:pt x="527" y="25"/>
                    <a:pt x="527" y="76"/>
                  </a:cubicBezTo>
                  <a:cubicBezTo>
                    <a:pt x="527" y="76"/>
                    <a:pt x="527" y="101"/>
                    <a:pt x="527" y="101"/>
                  </a:cubicBezTo>
                  <a:cubicBezTo>
                    <a:pt x="527" y="126"/>
                    <a:pt x="527" y="126"/>
                    <a:pt x="527" y="151"/>
                  </a:cubicBezTo>
                  <a:cubicBezTo>
                    <a:pt x="527" y="151"/>
                    <a:pt x="527" y="176"/>
                    <a:pt x="527" y="176"/>
                  </a:cubicBezTo>
                  <a:cubicBezTo>
                    <a:pt x="527" y="176"/>
                    <a:pt x="527" y="201"/>
                    <a:pt x="527" y="201"/>
                  </a:cubicBezTo>
                  <a:cubicBezTo>
                    <a:pt x="527" y="226"/>
                    <a:pt x="527" y="226"/>
                    <a:pt x="527" y="226"/>
                  </a:cubicBezTo>
                  <a:cubicBezTo>
                    <a:pt x="527" y="251"/>
                    <a:pt x="527" y="251"/>
                    <a:pt x="527" y="251"/>
                  </a:cubicBezTo>
                  <a:cubicBezTo>
                    <a:pt x="502" y="251"/>
                    <a:pt x="502" y="276"/>
                    <a:pt x="502" y="276"/>
                  </a:cubicBezTo>
                  <a:cubicBezTo>
                    <a:pt x="502" y="276"/>
                    <a:pt x="502" y="301"/>
                    <a:pt x="477" y="301"/>
                  </a:cubicBezTo>
                  <a:cubicBezTo>
                    <a:pt x="477" y="326"/>
                    <a:pt x="452" y="326"/>
                    <a:pt x="427" y="351"/>
                  </a:cubicBezTo>
                  <a:cubicBezTo>
                    <a:pt x="427" y="351"/>
                    <a:pt x="427" y="376"/>
                    <a:pt x="402" y="376"/>
                  </a:cubicBezTo>
                  <a:cubicBezTo>
                    <a:pt x="402" y="376"/>
                    <a:pt x="377" y="376"/>
                    <a:pt x="377" y="401"/>
                  </a:cubicBezTo>
                  <a:lnTo>
                    <a:pt x="326" y="401"/>
                  </a:lnTo>
                  <a:cubicBezTo>
                    <a:pt x="326" y="426"/>
                    <a:pt x="301" y="426"/>
                    <a:pt x="301" y="426"/>
                  </a:cubicBezTo>
                  <a:lnTo>
                    <a:pt x="226" y="426"/>
                  </a:lnTo>
                  <a:cubicBezTo>
                    <a:pt x="201" y="401"/>
                    <a:pt x="176" y="401"/>
                    <a:pt x="176" y="401"/>
                  </a:cubicBezTo>
                  <a:cubicBezTo>
                    <a:pt x="151" y="401"/>
                    <a:pt x="126" y="401"/>
                    <a:pt x="126" y="376"/>
                  </a:cubicBezTo>
                  <a:cubicBezTo>
                    <a:pt x="101" y="376"/>
                    <a:pt x="101" y="376"/>
                    <a:pt x="76" y="351"/>
                  </a:cubicBezTo>
                  <a:lnTo>
                    <a:pt x="51" y="351"/>
                  </a:lnTo>
                  <a:cubicBezTo>
                    <a:pt x="51" y="351"/>
                    <a:pt x="51" y="326"/>
                    <a:pt x="51" y="326"/>
                  </a:cubicBezTo>
                  <a:cubicBezTo>
                    <a:pt x="34" y="326"/>
                    <a:pt x="28" y="315"/>
                    <a:pt x="19" y="315"/>
                  </a:cubicBezTo>
                  <a:cubicBezTo>
                    <a:pt x="15" y="315"/>
                    <a:pt x="9" y="318"/>
                    <a:pt x="1" y="326"/>
                  </a:cubicBezTo>
                  <a:cubicBezTo>
                    <a:pt x="1" y="326"/>
                    <a:pt x="1" y="351"/>
                    <a:pt x="1" y="376"/>
                  </a:cubicBezTo>
                  <a:cubicBezTo>
                    <a:pt x="1" y="401"/>
                    <a:pt x="26" y="401"/>
                    <a:pt x="26" y="426"/>
                  </a:cubicBezTo>
                  <a:cubicBezTo>
                    <a:pt x="51" y="452"/>
                    <a:pt x="76" y="452"/>
                    <a:pt x="101" y="477"/>
                  </a:cubicBezTo>
                  <a:cubicBezTo>
                    <a:pt x="101" y="477"/>
                    <a:pt x="126" y="502"/>
                    <a:pt x="151" y="502"/>
                  </a:cubicBezTo>
                  <a:cubicBezTo>
                    <a:pt x="201" y="527"/>
                    <a:pt x="251" y="527"/>
                    <a:pt x="276" y="527"/>
                  </a:cubicBezTo>
                  <a:lnTo>
                    <a:pt x="377" y="527"/>
                  </a:lnTo>
                  <a:cubicBezTo>
                    <a:pt x="402" y="527"/>
                    <a:pt x="427" y="502"/>
                    <a:pt x="427" y="502"/>
                  </a:cubicBezTo>
                  <a:cubicBezTo>
                    <a:pt x="477" y="477"/>
                    <a:pt x="527" y="452"/>
                    <a:pt x="552" y="401"/>
                  </a:cubicBezTo>
                  <a:cubicBezTo>
                    <a:pt x="602" y="376"/>
                    <a:pt x="627" y="326"/>
                    <a:pt x="652" y="301"/>
                  </a:cubicBezTo>
                  <a:cubicBezTo>
                    <a:pt x="652" y="251"/>
                    <a:pt x="677" y="201"/>
                    <a:pt x="652" y="151"/>
                  </a:cubicBezTo>
                  <a:cubicBezTo>
                    <a:pt x="652" y="101"/>
                    <a:pt x="652" y="76"/>
                    <a:pt x="652" y="25"/>
                  </a:cubicBezTo>
                  <a:cubicBezTo>
                    <a:pt x="627" y="0"/>
                    <a:pt x="602" y="0"/>
                    <a:pt x="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1313651" y="3394494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4B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1277960" y="3367181"/>
              <a:ext cx="123998" cy="75656"/>
            </a:xfrm>
            <a:custGeom>
              <a:avLst/>
              <a:gdLst/>
              <a:ahLst/>
              <a:cxnLst/>
              <a:rect l="l" t="t" r="r" b="b"/>
              <a:pathLst>
                <a:path w="1480" h="903" extrusionOk="0">
                  <a:moveTo>
                    <a:pt x="1429" y="1"/>
                  </a:moveTo>
                  <a:cubicBezTo>
                    <a:pt x="1429" y="26"/>
                    <a:pt x="1404" y="26"/>
                    <a:pt x="1404" y="26"/>
                  </a:cubicBezTo>
                  <a:lnTo>
                    <a:pt x="1329" y="26"/>
                  </a:lnTo>
                  <a:cubicBezTo>
                    <a:pt x="1329" y="26"/>
                    <a:pt x="1329" y="26"/>
                    <a:pt x="1329" y="51"/>
                  </a:cubicBezTo>
                  <a:lnTo>
                    <a:pt x="1279" y="51"/>
                  </a:lnTo>
                  <a:cubicBezTo>
                    <a:pt x="1153" y="76"/>
                    <a:pt x="1028" y="101"/>
                    <a:pt x="903" y="126"/>
                  </a:cubicBezTo>
                  <a:cubicBezTo>
                    <a:pt x="827" y="151"/>
                    <a:pt x="727" y="176"/>
                    <a:pt x="652" y="201"/>
                  </a:cubicBezTo>
                  <a:cubicBezTo>
                    <a:pt x="627" y="201"/>
                    <a:pt x="577" y="201"/>
                    <a:pt x="552" y="226"/>
                  </a:cubicBezTo>
                  <a:cubicBezTo>
                    <a:pt x="527" y="226"/>
                    <a:pt x="502" y="251"/>
                    <a:pt x="502" y="251"/>
                  </a:cubicBezTo>
                  <a:lnTo>
                    <a:pt x="477" y="251"/>
                  </a:lnTo>
                  <a:cubicBezTo>
                    <a:pt x="477" y="251"/>
                    <a:pt x="477" y="276"/>
                    <a:pt x="477" y="276"/>
                  </a:cubicBezTo>
                  <a:cubicBezTo>
                    <a:pt x="452" y="276"/>
                    <a:pt x="426" y="301"/>
                    <a:pt x="426" y="326"/>
                  </a:cubicBezTo>
                  <a:lnTo>
                    <a:pt x="401" y="326"/>
                  </a:lnTo>
                  <a:cubicBezTo>
                    <a:pt x="376" y="352"/>
                    <a:pt x="351" y="377"/>
                    <a:pt x="326" y="402"/>
                  </a:cubicBezTo>
                  <a:cubicBezTo>
                    <a:pt x="276" y="427"/>
                    <a:pt x="226" y="477"/>
                    <a:pt x="176" y="527"/>
                  </a:cubicBezTo>
                  <a:cubicBezTo>
                    <a:pt x="151" y="552"/>
                    <a:pt x="126" y="577"/>
                    <a:pt x="126" y="602"/>
                  </a:cubicBezTo>
                  <a:cubicBezTo>
                    <a:pt x="101" y="627"/>
                    <a:pt x="76" y="652"/>
                    <a:pt x="51" y="677"/>
                  </a:cubicBezTo>
                  <a:cubicBezTo>
                    <a:pt x="25" y="677"/>
                    <a:pt x="25" y="677"/>
                    <a:pt x="25" y="702"/>
                  </a:cubicBezTo>
                  <a:cubicBezTo>
                    <a:pt x="0" y="727"/>
                    <a:pt x="25" y="727"/>
                    <a:pt x="51" y="753"/>
                  </a:cubicBezTo>
                  <a:cubicBezTo>
                    <a:pt x="51" y="753"/>
                    <a:pt x="76" y="727"/>
                    <a:pt x="76" y="727"/>
                  </a:cubicBezTo>
                  <a:lnTo>
                    <a:pt x="76" y="727"/>
                  </a:lnTo>
                  <a:cubicBezTo>
                    <a:pt x="76" y="753"/>
                    <a:pt x="51" y="778"/>
                    <a:pt x="51" y="778"/>
                  </a:cubicBezTo>
                  <a:cubicBezTo>
                    <a:pt x="25" y="803"/>
                    <a:pt x="25" y="803"/>
                    <a:pt x="25" y="803"/>
                  </a:cubicBezTo>
                  <a:cubicBezTo>
                    <a:pt x="25" y="803"/>
                    <a:pt x="25" y="828"/>
                    <a:pt x="25" y="828"/>
                  </a:cubicBezTo>
                  <a:cubicBezTo>
                    <a:pt x="0" y="828"/>
                    <a:pt x="0" y="853"/>
                    <a:pt x="25" y="878"/>
                  </a:cubicBezTo>
                  <a:cubicBezTo>
                    <a:pt x="25" y="878"/>
                    <a:pt x="25" y="878"/>
                    <a:pt x="51" y="903"/>
                  </a:cubicBezTo>
                  <a:lnTo>
                    <a:pt x="201" y="903"/>
                  </a:lnTo>
                  <a:cubicBezTo>
                    <a:pt x="201" y="903"/>
                    <a:pt x="226" y="878"/>
                    <a:pt x="226" y="878"/>
                  </a:cubicBezTo>
                  <a:lnTo>
                    <a:pt x="477" y="878"/>
                  </a:lnTo>
                  <a:cubicBezTo>
                    <a:pt x="527" y="853"/>
                    <a:pt x="552" y="853"/>
                    <a:pt x="602" y="853"/>
                  </a:cubicBezTo>
                  <a:cubicBezTo>
                    <a:pt x="627" y="853"/>
                    <a:pt x="677" y="828"/>
                    <a:pt x="702" y="828"/>
                  </a:cubicBezTo>
                  <a:lnTo>
                    <a:pt x="853" y="828"/>
                  </a:lnTo>
                  <a:cubicBezTo>
                    <a:pt x="853" y="828"/>
                    <a:pt x="853" y="803"/>
                    <a:pt x="853" y="803"/>
                  </a:cubicBezTo>
                  <a:cubicBezTo>
                    <a:pt x="878" y="778"/>
                    <a:pt x="903" y="778"/>
                    <a:pt x="903" y="753"/>
                  </a:cubicBezTo>
                  <a:cubicBezTo>
                    <a:pt x="928" y="727"/>
                    <a:pt x="953" y="702"/>
                    <a:pt x="953" y="702"/>
                  </a:cubicBezTo>
                  <a:cubicBezTo>
                    <a:pt x="1003" y="652"/>
                    <a:pt x="1028" y="602"/>
                    <a:pt x="1078" y="577"/>
                  </a:cubicBezTo>
                  <a:cubicBezTo>
                    <a:pt x="1128" y="527"/>
                    <a:pt x="1153" y="452"/>
                    <a:pt x="1203" y="402"/>
                  </a:cubicBezTo>
                  <a:cubicBezTo>
                    <a:pt x="1254" y="352"/>
                    <a:pt x="1304" y="301"/>
                    <a:pt x="1354" y="251"/>
                  </a:cubicBezTo>
                  <a:cubicBezTo>
                    <a:pt x="1354" y="226"/>
                    <a:pt x="1379" y="201"/>
                    <a:pt x="1404" y="176"/>
                  </a:cubicBezTo>
                  <a:cubicBezTo>
                    <a:pt x="1429" y="151"/>
                    <a:pt x="1429" y="151"/>
                    <a:pt x="1429" y="126"/>
                  </a:cubicBezTo>
                  <a:cubicBezTo>
                    <a:pt x="1454" y="126"/>
                    <a:pt x="1454" y="101"/>
                    <a:pt x="1454" y="101"/>
                  </a:cubicBezTo>
                  <a:cubicBezTo>
                    <a:pt x="1479" y="101"/>
                    <a:pt x="1479" y="76"/>
                    <a:pt x="1454" y="76"/>
                  </a:cubicBezTo>
                  <a:cubicBezTo>
                    <a:pt x="1479" y="51"/>
                    <a:pt x="1479" y="51"/>
                    <a:pt x="1479" y="51"/>
                  </a:cubicBezTo>
                  <a:cubicBezTo>
                    <a:pt x="1454" y="26"/>
                    <a:pt x="1454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1271676" y="3705242"/>
              <a:ext cx="12651" cy="14830"/>
            </a:xfrm>
            <a:custGeom>
              <a:avLst/>
              <a:gdLst/>
              <a:ahLst/>
              <a:cxnLst/>
              <a:rect l="l" t="t" r="r" b="b"/>
              <a:pathLst>
                <a:path w="151" h="177" extrusionOk="0">
                  <a:moveTo>
                    <a:pt x="75" y="1"/>
                  </a:moveTo>
                  <a:cubicBezTo>
                    <a:pt x="25" y="1"/>
                    <a:pt x="0" y="51"/>
                    <a:pt x="0" y="76"/>
                  </a:cubicBezTo>
                  <a:cubicBezTo>
                    <a:pt x="0" y="126"/>
                    <a:pt x="25" y="176"/>
                    <a:pt x="75" y="176"/>
                  </a:cubicBezTo>
                  <a:cubicBezTo>
                    <a:pt x="126" y="176"/>
                    <a:pt x="151" y="126"/>
                    <a:pt x="151" y="76"/>
                  </a:cubicBezTo>
                  <a:cubicBezTo>
                    <a:pt x="151" y="51"/>
                    <a:pt x="126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1301083" y="3764057"/>
              <a:ext cx="12651" cy="12651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75" y="1"/>
                  </a:moveTo>
                  <a:cubicBezTo>
                    <a:pt x="25" y="1"/>
                    <a:pt x="0" y="51"/>
                    <a:pt x="0" y="76"/>
                  </a:cubicBezTo>
                  <a:cubicBezTo>
                    <a:pt x="0" y="126"/>
                    <a:pt x="25" y="151"/>
                    <a:pt x="75" y="151"/>
                  </a:cubicBezTo>
                  <a:cubicBezTo>
                    <a:pt x="100" y="151"/>
                    <a:pt x="150" y="126"/>
                    <a:pt x="150" y="76"/>
                  </a:cubicBezTo>
                  <a:cubicBezTo>
                    <a:pt x="150" y="51"/>
                    <a:pt x="100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1334680" y="3820777"/>
              <a:ext cx="21029" cy="21029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5" y="0"/>
                  </a:moveTo>
                  <a:cubicBezTo>
                    <a:pt x="50" y="0"/>
                    <a:pt x="0" y="75"/>
                    <a:pt x="0" y="126"/>
                  </a:cubicBezTo>
                  <a:cubicBezTo>
                    <a:pt x="0" y="201"/>
                    <a:pt x="50" y="251"/>
                    <a:pt x="125" y="251"/>
                  </a:cubicBezTo>
                  <a:cubicBezTo>
                    <a:pt x="201" y="251"/>
                    <a:pt x="251" y="201"/>
                    <a:pt x="251" y="126"/>
                  </a:cubicBezTo>
                  <a:cubicBezTo>
                    <a:pt x="251" y="75"/>
                    <a:pt x="201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1359815" y="3877414"/>
              <a:ext cx="16924" cy="14830"/>
            </a:xfrm>
            <a:custGeom>
              <a:avLst/>
              <a:gdLst/>
              <a:ahLst/>
              <a:cxnLst/>
              <a:rect l="l" t="t" r="r" b="b"/>
              <a:pathLst>
                <a:path w="202" h="177" extrusionOk="0">
                  <a:moveTo>
                    <a:pt x="101" y="1"/>
                  </a:moveTo>
                  <a:cubicBezTo>
                    <a:pt x="51" y="1"/>
                    <a:pt x="1" y="26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cubicBezTo>
                    <a:pt x="151" y="176"/>
                    <a:pt x="201" y="151"/>
                    <a:pt x="201" y="101"/>
                  </a:cubicBezTo>
                  <a:cubicBezTo>
                    <a:pt x="201" y="26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776104" y="3852280"/>
              <a:ext cx="84" cy="8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868516" y="3898444"/>
              <a:ext cx="16840" cy="16924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0" y="1"/>
                  </a:moveTo>
                  <a:cubicBezTo>
                    <a:pt x="50" y="1"/>
                    <a:pt x="0" y="51"/>
                    <a:pt x="0" y="101"/>
                  </a:cubicBezTo>
                  <a:cubicBezTo>
                    <a:pt x="0" y="151"/>
                    <a:pt x="50" y="201"/>
                    <a:pt x="100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862149" y="3957259"/>
              <a:ext cx="21113" cy="21029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26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201"/>
                    <a:pt x="51" y="251"/>
                    <a:pt x="126" y="251"/>
                  </a:cubicBezTo>
                  <a:cubicBezTo>
                    <a:pt x="176" y="251"/>
                    <a:pt x="252" y="201"/>
                    <a:pt x="252" y="126"/>
                  </a:cubicBezTo>
                  <a:cubicBezTo>
                    <a:pt x="252" y="50"/>
                    <a:pt x="176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845392" y="4011801"/>
              <a:ext cx="21113" cy="2111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26" y="1"/>
                  </a:moveTo>
                  <a:cubicBezTo>
                    <a:pt x="51" y="1"/>
                    <a:pt x="0" y="76"/>
                    <a:pt x="0" y="126"/>
                  </a:cubicBezTo>
                  <a:cubicBezTo>
                    <a:pt x="0" y="201"/>
                    <a:pt x="51" y="252"/>
                    <a:pt x="126" y="252"/>
                  </a:cubicBezTo>
                  <a:cubicBezTo>
                    <a:pt x="201" y="252"/>
                    <a:pt x="251" y="201"/>
                    <a:pt x="251" y="126"/>
                  </a:cubicBezTo>
                  <a:cubicBezTo>
                    <a:pt x="251" y="76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845392" y="4068521"/>
              <a:ext cx="16840" cy="16924"/>
            </a:xfrm>
            <a:custGeom>
              <a:avLst/>
              <a:gdLst/>
              <a:ahLst/>
              <a:cxnLst/>
              <a:rect l="l" t="t" r="r" b="b"/>
              <a:pathLst>
                <a:path w="201" h="202" extrusionOk="0">
                  <a:moveTo>
                    <a:pt x="101" y="1"/>
                  </a:moveTo>
                  <a:cubicBezTo>
                    <a:pt x="51" y="1"/>
                    <a:pt x="0" y="51"/>
                    <a:pt x="0" y="101"/>
                  </a:cubicBezTo>
                  <a:cubicBezTo>
                    <a:pt x="0" y="151"/>
                    <a:pt x="51" y="201"/>
                    <a:pt x="101" y="201"/>
                  </a:cubicBezTo>
                  <a:cubicBezTo>
                    <a:pt x="151" y="201"/>
                    <a:pt x="201" y="151"/>
                    <a:pt x="201" y="101"/>
                  </a:cubicBezTo>
                  <a:cubicBezTo>
                    <a:pt x="201" y="51"/>
                    <a:pt x="15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857959" y="4129431"/>
              <a:ext cx="14830" cy="14746"/>
            </a:xfrm>
            <a:custGeom>
              <a:avLst/>
              <a:gdLst/>
              <a:ahLst/>
              <a:cxnLst/>
              <a:rect l="l" t="t" r="r" b="b"/>
              <a:pathLst>
                <a:path w="177" h="176" extrusionOk="0">
                  <a:moveTo>
                    <a:pt x="101" y="0"/>
                  </a:moveTo>
                  <a:cubicBezTo>
                    <a:pt x="51" y="0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cubicBezTo>
                    <a:pt x="151" y="176"/>
                    <a:pt x="176" y="151"/>
                    <a:pt x="176" y="101"/>
                  </a:cubicBezTo>
                  <a:cubicBezTo>
                    <a:pt x="176" y="51"/>
                    <a:pt x="15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883178" y="4181962"/>
              <a:ext cx="14830" cy="14746"/>
            </a:xfrm>
            <a:custGeom>
              <a:avLst/>
              <a:gdLst/>
              <a:ahLst/>
              <a:cxnLst/>
              <a:rect l="l" t="t" r="r" b="b"/>
              <a:pathLst>
                <a:path w="177" h="176" extrusionOk="0">
                  <a:moveTo>
                    <a:pt x="76" y="0"/>
                  </a:moveTo>
                  <a:cubicBezTo>
                    <a:pt x="51" y="0"/>
                    <a:pt x="1" y="50"/>
                    <a:pt x="1" y="100"/>
                  </a:cubicBezTo>
                  <a:cubicBezTo>
                    <a:pt x="1" y="125"/>
                    <a:pt x="51" y="175"/>
                    <a:pt x="76" y="175"/>
                  </a:cubicBezTo>
                  <a:cubicBezTo>
                    <a:pt x="126" y="175"/>
                    <a:pt x="176" y="125"/>
                    <a:pt x="176" y="100"/>
                  </a:cubicBezTo>
                  <a:cubicBezTo>
                    <a:pt x="176" y="50"/>
                    <a:pt x="126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925153" y="4232316"/>
              <a:ext cx="14830" cy="12651"/>
            </a:xfrm>
            <a:custGeom>
              <a:avLst/>
              <a:gdLst/>
              <a:ahLst/>
              <a:cxnLst/>
              <a:rect l="l" t="t" r="r" b="b"/>
              <a:pathLst>
                <a:path w="177" h="151" extrusionOk="0">
                  <a:moveTo>
                    <a:pt x="51" y="1"/>
                  </a:moveTo>
                  <a:cubicBezTo>
                    <a:pt x="1" y="1"/>
                    <a:pt x="1" y="51"/>
                    <a:pt x="1" y="101"/>
                  </a:cubicBezTo>
                  <a:cubicBezTo>
                    <a:pt x="26" y="126"/>
                    <a:pt x="51" y="151"/>
                    <a:pt x="76" y="151"/>
                  </a:cubicBezTo>
                  <a:lnTo>
                    <a:pt x="101" y="151"/>
                  </a:lnTo>
                  <a:cubicBezTo>
                    <a:pt x="151" y="126"/>
                    <a:pt x="176" y="76"/>
                    <a:pt x="151" y="51"/>
                  </a:cubicBezTo>
                  <a:cubicBezTo>
                    <a:pt x="151" y="26"/>
                    <a:pt x="126" y="26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990252" y="4263818"/>
              <a:ext cx="10640" cy="10557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51" y="0"/>
                  </a:moveTo>
                  <a:cubicBezTo>
                    <a:pt x="26" y="0"/>
                    <a:pt x="1" y="26"/>
                    <a:pt x="1" y="51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76" y="126"/>
                    <a:pt x="126" y="101"/>
                    <a:pt x="126" y="51"/>
                  </a:cubicBezTo>
                  <a:cubicBezTo>
                    <a:pt x="126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1061634" y="4284847"/>
              <a:ext cx="10640" cy="10557"/>
            </a:xfrm>
            <a:custGeom>
              <a:avLst/>
              <a:gdLst/>
              <a:ahLst/>
              <a:cxnLst/>
              <a:rect l="l" t="t" r="r" b="b"/>
              <a:pathLst>
                <a:path w="127" h="126" extrusionOk="0">
                  <a:moveTo>
                    <a:pt x="51" y="0"/>
                  </a:moveTo>
                  <a:cubicBezTo>
                    <a:pt x="26" y="0"/>
                    <a:pt x="1" y="25"/>
                    <a:pt x="1" y="75"/>
                  </a:cubicBezTo>
                  <a:cubicBezTo>
                    <a:pt x="1" y="100"/>
                    <a:pt x="26" y="125"/>
                    <a:pt x="51" y="125"/>
                  </a:cubicBezTo>
                  <a:cubicBezTo>
                    <a:pt x="101" y="125"/>
                    <a:pt x="126" y="100"/>
                    <a:pt x="126" y="75"/>
                  </a:cubicBezTo>
                  <a:cubicBezTo>
                    <a:pt x="126" y="25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1162424" y="4276385"/>
              <a:ext cx="12735" cy="10640"/>
            </a:xfrm>
            <a:custGeom>
              <a:avLst/>
              <a:gdLst/>
              <a:ahLst/>
              <a:cxnLst/>
              <a:rect l="l" t="t" r="r" b="b"/>
              <a:pathLst>
                <a:path w="152" h="127" extrusionOk="0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01"/>
                    <a:pt x="51" y="126"/>
                    <a:pt x="76" y="126"/>
                  </a:cubicBezTo>
                  <a:cubicBezTo>
                    <a:pt x="101" y="126"/>
                    <a:pt x="151" y="101"/>
                    <a:pt x="151" y="76"/>
                  </a:cubicBezTo>
                  <a:cubicBezTo>
                    <a:pt x="151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09BEBD-4B2C-4FC4-70B6-CCFFE1A06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623" y="1244737"/>
            <a:ext cx="3157001" cy="290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9" name="Google Shape;939;p39"/>
          <p:cNvSpPr txBox="1">
            <a:spLocks noGrp="1"/>
          </p:cNvSpPr>
          <p:nvPr>
            <p:ph type="title"/>
          </p:nvPr>
        </p:nvSpPr>
        <p:spPr>
          <a:xfrm>
            <a:off x="-227774" y="447811"/>
            <a:ext cx="4067400" cy="17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unity</a:t>
            </a:r>
            <a:endParaRPr dirty="0"/>
          </a:p>
        </p:txBody>
      </p:sp>
      <p:sp>
        <p:nvSpPr>
          <p:cNvPr id="940" name="Google Shape;940;p39"/>
          <p:cNvSpPr txBox="1">
            <a:spLocks noGrp="1"/>
          </p:cNvSpPr>
          <p:nvPr>
            <p:ph type="subTitle" idx="1"/>
          </p:nvPr>
        </p:nvSpPr>
        <p:spPr>
          <a:xfrm>
            <a:off x="726154" y="2329334"/>
            <a:ext cx="4067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it-IT" dirty="0"/>
              <a:t> </a:t>
            </a:r>
          </a:p>
          <a:p>
            <a:pPr algn="just" fontAlgn="base"/>
            <a:r>
              <a:rPr lang="it-IT" dirty="0"/>
              <a:t>«Sim Sala Pino» è un gioco distribuito per pc con Sistema Operativo Microsoft Windows, MacOS e Linux, sviluppato attraverso </a:t>
            </a:r>
            <a:r>
              <a:rPr lang="it-IT" dirty="0" err="1"/>
              <a:t>Unity</a:t>
            </a:r>
            <a:r>
              <a:rPr lang="it-IT" dirty="0"/>
              <a:t>, ovvero un motore grafico multipiattaforma sviluppato da </a:t>
            </a:r>
            <a:r>
              <a:rPr lang="it-IT" dirty="0" err="1"/>
              <a:t>Unity</a:t>
            </a:r>
            <a:r>
              <a:rPr lang="it-IT" dirty="0"/>
              <a:t> Technologies che consente lo sviluppo di videogiochi e altri contenuti interattivi. </a:t>
            </a:r>
          </a:p>
          <a:p>
            <a:pPr algn="just" fontAlgn="base"/>
            <a:r>
              <a:rPr lang="it-IT" dirty="0"/>
              <a:t>La versione del progetto utilizzata è </a:t>
            </a:r>
            <a:r>
              <a:rPr lang="it-IT" dirty="0">
                <a:solidFill>
                  <a:srgbClr val="FF0000"/>
                </a:solidFill>
              </a:rPr>
              <a:t>2021.3.2.f1. </a:t>
            </a:r>
          </a:p>
        </p:txBody>
      </p:sp>
      <p:grpSp>
        <p:nvGrpSpPr>
          <p:cNvPr id="942" name="Google Shape;942;p39"/>
          <p:cNvGrpSpPr/>
          <p:nvPr/>
        </p:nvGrpSpPr>
        <p:grpSpPr>
          <a:xfrm>
            <a:off x="6979347" y="3423220"/>
            <a:ext cx="1084610" cy="675751"/>
            <a:chOff x="1688100" y="3472475"/>
            <a:chExt cx="350100" cy="218125"/>
          </a:xfrm>
        </p:grpSpPr>
        <p:sp>
          <p:nvSpPr>
            <p:cNvPr id="943" name="Google Shape;943;p39"/>
            <p:cNvSpPr/>
            <p:nvPr/>
          </p:nvSpPr>
          <p:spPr>
            <a:xfrm>
              <a:off x="1881725" y="3650400"/>
              <a:ext cx="41375" cy="39000"/>
            </a:xfrm>
            <a:custGeom>
              <a:avLst/>
              <a:gdLst/>
              <a:ahLst/>
              <a:cxnLst/>
              <a:rect l="l" t="t" r="r" b="b"/>
              <a:pathLst>
                <a:path w="1655" h="1560" extrusionOk="0">
                  <a:moveTo>
                    <a:pt x="627" y="1"/>
                  </a:moveTo>
                  <a:cubicBezTo>
                    <a:pt x="577" y="1"/>
                    <a:pt x="502" y="26"/>
                    <a:pt x="527" y="101"/>
                  </a:cubicBezTo>
                  <a:cubicBezTo>
                    <a:pt x="552" y="176"/>
                    <a:pt x="502" y="201"/>
                    <a:pt x="426" y="227"/>
                  </a:cubicBezTo>
                  <a:cubicBezTo>
                    <a:pt x="401" y="252"/>
                    <a:pt x="351" y="277"/>
                    <a:pt x="326" y="327"/>
                  </a:cubicBezTo>
                  <a:cubicBezTo>
                    <a:pt x="280" y="372"/>
                    <a:pt x="256" y="480"/>
                    <a:pt x="138" y="480"/>
                  </a:cubicBezTo>
                  <a:cubicBezTo>
                    <a:pt x="126" y="480"/>
                    <a:pt x="114" y="479"/>
                    <a:pt x="101" y="477"/>
                  </a:cubicBezTo>
                  <a:cubicBezTo>
                    <a:pt x="75" y="477"/>
                    <a:pt x="25" y="527"/>
                    <a:pt x="25" y="577"/>
                  </a:cubicBezTo>
                  <a:cubicBezTo>
                    <a:pt x="0" y="703"/>
                    <a:pt x="25" y="828"/>
                    <a:pt x="75" y="928"/>
                  </a:cubicBezTo>
                  <a:cubicBezTo>
                    <a:pt x="151" y="1079"/>
                    <a:pt x="226" y="1254"/>
                    <a:pt x="301" y="1404"/>
                  </a:cubicBezTo>
                  <a:cubicBezTo>
                    <a:pt x="326" y="1430"/>
                    <a:pt x="401" y="1430"/>
                    <a:pt x="426" y="1430"/>
                  </a:cubicBezTo>
                  <a:cubicBezTo>
                    <a:pt x="445" y="1410"/>
                    <a:pt x="461" y="1402"/>
                    <a:pt x="476" y="1402"/>
                  </a:cubicBezTo>
                  <a:cubicBezTo>
                    <a:pt x="499" y="1402"/>
                    <a:pt x="521" y="1424"/>
                    <a:pt x="552" y="1455"/>
                  </a:cubicBezTo>
                  <a:cubicBezTo>
                    <a:pt x="552" y="1455"/>
                    <a:pt x="577" y="1480"/>
                    <a:pt x="602" y="1505"/>
                  </a:cubicBezTo>
                  <a:lnTo>
                    <a:pt x="702" y="1505"/>
                  </a:lnTo>
                  <a:cubicBezTo>
                    <a:pt x="877" y="1530"/>
                    <a:pt x="1053" y="1555"/>
                    <a:pt x="1228" y="1555"/>
                  </a:cubicBezTo>
                  <a:cubicBezTo>
                    <a:pt x="1245" y="1558"/>
                    <a:pt x="1260" y="1560"/>
                    <a:pt x="1274" y="1560"/>
                  </a:cubicBezTo>
                  <a:cubicBezTo>
                    <a:pt x="1371" y="1560"/>
                    <a:pt x="1426" y="1489"/>
                    <a:pt x="1404" y="1379"/>
                  </a:cubicBezTo>
                  <a:cubicBezTo>
                    <a:pt x="1404" y="1329"/>
                    <a:pt x="1354" y="1254"/>
                    <a:pt x="1329" y="1204"/>
                  </a:cubicBezTo>
                  <a:cubicBezTo>
                    <a:pt x="1278" y="1079"/>
                    <a:pt x="1203" y="978"/>
                    <a:pt x="1178" y="878"/>
                  </a:cubicBezTo>
                  <a:cubicBezTo>
                    <a:pt x="1153" y="828"/>
                    <a:pt x="1178" y="753"/>
                    <a:pt x="1203" y="703"/>
                  </a:cubicBezTo>
                  <a:cubicBezTo>
                    <a:pt x="1329" y="552"/>
                    <a:pt x="1529" y="427"/>
                    <a:pt x="1604" y="227"/>
                  </a:cubicBezTo>
                  <a:cubicBezTo>
                    <a:pt x="1629" y="176"/>
                    <a:pt x="1654" y="151"/>
                    <a:pt x="1654" y="101"/>
                  </a:cubicBezTo>
                  <a:cubicBezTo>
                    <a:pt x="1629" y="76"/>
                    <a:pt x="1579" y="51"/>
                    <a:pt x="1529" y="51"/>
                  </a:cubicBezTo>
                  <a:cubicBezTo>
                    <a:pt x="1304" y="26"/>
                    <a:pt x="1078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1807775" y="3641450"/>
              <a:ext cx="44525" cy="40400"/>
            </a:xfrm>
            <a:custGeom>
              <a:avLst/>
              <a:gdLst/>
              <a:ahLst/>
              <a:cxnLst/>
              <a:rect l="l" t="t" r="r" b="b"/>
              <a:pathLst>
                <a:path w="1781" h="1616" extrusionOk="0">
                  <a:moveTo>
                    <a:pt x="1267" y="0"/>
                  </a:moveTo>
                  <a:cubicBezTo>
                    <a:pt x="1240" y="0"/>
                    <a:pt x="1206" y="12"/>
                    <a:pt x="1154" y="33"/>
                  </a:cubicBezTo>
                  <a:cubicBezTo>
                    <a:pt x="1104" y="58"/>
                    <a:pt x="1053" y="83"/>
                    <a:pt x="978" y="108"/>
                  </a:cubicBezTo>
                  <a:cubicBezTo>
                    <a:pt x="922" y="38"/>
                    <a:pt x="889" y="7"/>
                    <a:pt x="849" y="7"/>
                  </a:cubicBezTo>
                  <a:cubicBezTo>
                    <a:pt x="818" y="7"/>
                    <a:pt x="782" y="25"/>
                    <a:pt x="728" y="58"/>
                  </a:cubicBezTo>
                  <a:cubicBezTo>
                    <a:pt x="552" y="184"/>
                    <a:pt x="377" y="334"/>
                    <a:pt x="201" y="459"/>
                  </a:cubicBezTo>
                  <a:cubicBezTo>
                    <a:pt x="101" y="534"/>
                    <a:pt x="1" y="635"/>
                    <a:pt x="76" y="785"/>
                  </a:cubicBezTo>
                  <a:cubicBezTo>
                    <a:pt x="76" y="810"/>
                    <a:pt x="51" y="835"/>
                    <a:pt x="51" y="835"/>
                  </a:cubicBezTo>
                  <a:cubicBezTo>
                    <a:pt x="76" y="885"/>
                    <a:pt x="76" y="935"/>
                    <a:pt x="101" y="986"/>
                  </a:cubicBezTo>
                  <a:cubicBezTo>
                    <a:pt x="151" y="1086"/>
                    <a:pt x="226" y="1161"/>
                    <a:pt x="277" y="1236"/>
                  </a:cubicBezTo>
                  <a:cubicBezTo>
                    <a:pt x="302" y="1236"/>
                    <a:pt x="302" y="1261"/>
                    <a:pt x="302" y="1286"/>
                  </a:cubicBezTo>
                  <a:cubicBezTo>
                    <a:pt x="302" y="1361"/>
                    <a:pt x="427" y="1562"/>
                    <a:pt x="502" y="1562"/>
                  </a:cubicBezTo>
                  <a:cubicBezTo>
                    <a:pt x="703" y="1587"/>
                    <a:pt x="903" y="1612"/>
                    <a:pt x="1104" y="1612"/>
                  </a:cubicBezTo>
                  <a:cubicBezTo>
                    <a:pt x="1115" y="1614"/>
                    <a:pt x="1125" y="1615"/>
                    <a:pt x="1135" y="1615"/>
                  </a:cubicBezTo>
                  <a:cubicBezTo>
                    <a:pt x="1237" y="1615"/>
                    <a:pt x="1273" y="1501"/>
                    <a:pt x="1204" y="1387"/>
                  </a:cubicBezTo>
                  <a:cubicBezTo>
                    <a:pt x="1154" y="1311"/>
                    <a:pt x="1129" y="1261"/>
                    <a:pt x="1079" y="1186"/>
                  </a:cubicBezTo>
                  <a:cubicBezTo>
                    <a:pt x="1003" y="1036"/>
                    <a:pt x="978" y="860"/>
                    <a:pt x="753" y="860"/>
                  </a:cubicBezTo>
                  <a:cubicBezTo>
                    <a:pt x="753" y="835"/>
                    <a:pt x="753" y="835"/>
                    <a:pt x="778" y="835"/>
                  </a:cubicBezTo>
                  <a:cubicBezTo>
                    <a:pt x="953" y="735"/>
                    <a:pt x="1154" y="635"/>
                    <a:pt x="1354" y="534"/>
                  </a:cubicBezTo>
                  <a:cubicBezTo>
                    <a:pt x="1480" y="484"/>
                    <a:pt x="1580" y="434"/>
                    <a:pt x="1705" y="359"/>
                  </a:cubicBezTo>
                  <a:cubicBezTo>
                    <a:pt x="1730" y="334"/>
                    <a:pt x="1755" y="284"/>
                    <a:pt x="1780" y="234"/>
                  </a:cubicBezTo>
                  <a:cubicBezTo>
                    <a:pt x="1755" y="234"/>
                    <a:pt x="1705" y="209"/>
                    <a:pt x="1655" y="184"/>
                  </a:cubicBezTo>
                  <a:cubicBezTo>
                    <a:pt x="1630" y="184"/>
                    <a:pt x="1605" y="184"/>
                    <a:pt x="1580" y="158"/>
                  </a:cubicBezTo>
                  <a:cubicBezTo>
                    <a:pt x="1505" y="133"/>
                    <a:pt x="1454" y="108"/>
                    <a:pt x="1354" y="83"/>
                  </a:cubicBezTo>
                  <a:cubicBezTo>
                    <a:pt x="1325" y="25"/>
                    <a:pt x="1304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1721325" y="3631625"/>
              <a:ext cx="280725" cy="58975"/>
            </a:xfrm>
            <a:custGeom>
              <a:avLst/>
              <a:gdLst/>
              <a:ahLst/>
              <a:cxnLst/>
              <a:rect l="l" t="t" r="r" b="b"/>
              <a:pathLst>
                <a:path w="11229" h="2359" extrusionOk="0">
                  <a:moveTo>
                    <a:pt x="3484" y="226"/>
                  </a:moveTo>
                  <a:cubicBezTo>
                    <a:pt x="3684" y="251"/>
                    <a:pt x="3910" y="301"/>
                    <a:pt x="4161" y="351"/>
                  </a:cubicBezTo>
                  <a:cubicBezTo>
                    <a:pt x="4136" y="351"/>
                    <a:pt x="4110" y="376"/>
                    <a:pt x="4085" y="401"/>
                  </a:cubicBezTo>
                  <a:cubicBezTo>
                    <a:pt x="3885" y="551"/>
                    <a:pt x="3659" y="727"/>
                    <a:pt x="3459" y="877"/>
                  </a:cubicBezTo>
                  <a:cubicBezTo>
                    <a:pt x="3434" y="877"/>
                    <a:pt x="3384" y="902"/>
                    <a:pt x="3359" y="902"/>
                  </a:cubicBezTo>
                  <a:cubicBezTo>
                    <a:pt x="3033" y="852"/>
                    <a:pt x="2732" y="802"/>
                    <a:pt x="2406" y="752"/>
                  </a:cubicBezTo>
                  <a:cubicBezTo>
                    <a:pt x="2406" y="752"/>
                    <a:pt x="2406" y="752"/>
                    <a:pt x="2381" y="727"/>
                  </a:cubicBezTo>
                  <a:cubicBezTo>
                    <a:pt x="2632" y="476"/>
                    <a:pt x="2907" y="301"/>
                    <a:pt x="3258" y="226"/>
                  </a:cubicBezTo>
                  <a:close/>
                  <a:moveTo>
                    <a:pt x="4452" y="366"/>
                  </a:moveTo>
                  <a:cubicBezTo>
                    <a:pt x="4471" y="366"/>
                    <a:pt x="4491" y="369"/>
                    <a:pt x="4511" y="376"/>
                  </a:cubicBezTo>
                  <a:cubicBezTo>
                    <a:pt x="4712" y="401"/>
                    <a:pt x="4912" y="426"/>
                    <a:pt x="5113" y="451"/>
                  </a:cubicBezTo>
                  <a:cubicBezTo>
                    <a:pt x="5138" y="451"/>
                    <a:pt x="5188" y="476"/>
                    <a:pt x="5238" y="476"/>
                  </a:cubicBezTo>
                  <a:cubicBezTo>
                    <a:pt x="5213" y="501"/>
                    <a:pt x="5213" y="526"/>
                    <a:pt x="5188" y="526"/>
                  </a:cubicBezTo>
                  <a:cubicBezTo>
                    <a:pt x="4963" y="702"/>
                    <a:pt x="4762" y="852"/>
                    <a:pt x="4537" y="1003"/>
                  </a:cubicBezTo>
                  <a:cubicBezTo>
                    <a:pt x="4511" y="1028"/>
                    <a:pt x="4461" y="1053"/>
                    <a:pt x="4436" y="1053"/>
                  </a:cubicBezTo>
                  <a:cubicBezTo>
                    <a:pt x="4186" y="1003"/>
                    <a:pt x="3935" y="978"/>
                    <a:pt x="3634" y="952"/>
                  </a:cubicBezTo>
                  <a:cubicBezTo>
                    <a:pt x="3785" y="852"/>
                    <a:pt x="3885" y="752"/>
                    <a:pt x="4010" y="652"/>
                  </a:cubicBezTo>
                  <a:cubicBezTo>
                    <a:pt x="4110" y="577"/>
                    <a:pt x="4211" y="526"/>
                    <a:pt x="4311" y="426"/>
                  </a:cubicBezTo>
                  <a:cubicBezTo>
                    <a:pt x="4348" y="389"/>
                    <a:pt x="4398" y="366"/>
                    <a:pt x="4452" y="366"/>
                  </a:cubicBezTo>
                  <a:close/>
                  <a:moveTo>
                    <a:pt x="5676" y="518"/>
                  </a:moveTo>
                  <a:cubicBezTo>
                    <a:pt x="5720" y="518"/>
                    <a:pt x="5766" y="521"/>
                    <a:pt x="5815" y="526"/>
                  </a:cubicBezTo>
                  <a:cubicBezTo>
                    <a:pt x="6166" y="577"/>
                    <a:pt x="6542" y="577"/>
                    <a:pt x="6892" y="627"/>
                  </a:cubicBezTo>
                  <a:cubicBezTo>
                    <a:pt x="6943" y="627"/>
                    <a:pt x="6968" y="627"/>
                    <a:pt x="7018" y="652"/>
                  </a:cubicBezTo>
                  <a:cubicBezTo>
                    <a:pt x="6817" y="852"/>
                    <a:pt x="6617" y="1028"/>
                    <a:pt x="6416" y="1228"/>
                  </a:cubicBezTo>
                  <a:cubicBezTo>
                    <a:pt x="6391" y="1253"/>
                    <a:pt x="6341" y="1253"/>
                    <a:pt x="6316" y="1253"/>
                  </a:cubicBezTo>
                  <a:cubicBezTo>
                    <a:pt x="5815" y="1203"/>
                    <a:pt x="5288" y="1153"/>
                    <a:pt x="4787" y="1078"/>
                  </a:cubicBezTo>
                  <a:cubicBezTo>
                    <a:pt x="4787" y="1078"/>
                    <a:pt x="4787" y="1078"/>
                    <a:pt x="4762" y="1053"/>
                  </a:cubicBezTo>
                  <a:cubicBezTo>
                    <a:pt x="4938" y="927"/>
                    <a:pt x="5113" y="827"/>
                    <a:pt x="5263" y="677"/>
                  </a:cubicBezTo>
                  <a:cubicBezTo>
                    <a:pt x="5381" y="559"/>
                    <a:pt x="5515" y="518"/>
                    <a:pt x="5676" y="518"/>
                  </a:cubicBezTo>
                  <a:close/>
                  <a:moveTo>
                    <a:pt x="7344" y="677"/>
                  </a:moveTo>
                  <a:cubicBezTo>
                    <a:pt x="7619" y="702"/>
                    <a:pt x="7895" y="752"/>
                    <a:pt x="8196" y="777"/>
                  </a:cubicBezTo>
                  <a:cubicBezTo>
                    <a:pt x="8171" y="827"/>
                    <a:pt x="8146" y="852"/>
                    <a:pt x="8121" y="877"/>
                  </a:cubicBezTo>
                  <a:cubicBezTo>
                    <a:pt x="7945" y="1028"/>
                    <a:pt x="7770" y="1203"/>
                    <a:pt x="7594" y="1353"/>
                  </a:cubicBezTo>
                  <a:cubicBezTo>
                    <a:pt x="7569" y="1379"/>
                    <a:pt x="7519" y="1404"/>
                    <a:pt x="7494" y="1404"/>
                  </a:cubicBezTo>
                  <a:cubicBezTo>
                    <a:pt x="7193" y="1353"/>
                    <a:pt x="6918" y="1328"/>
                    <a:pt x="6617" y="1303"/>
                  </a:cubicBezTo>
                  <a:cubicBezTo>
                    <a:pt x="6617" y="1278"/>
                    <a:pt x="6617" y="1253"/>
                    <a:pt x="6592" y="1253"/>
                  </a:cubicBezTo>
                  <a:cubicBezTo>
                    <a:pt x="6817" y="1078"/>
                    <a:pt x="7043" y="877"/>
                    <a:pt x="7243" y="702"/>
                  </a:cubicBezTo>
                  <a:cubicBezTo>
                    <a:pt x="7268" y="677"/>
                    <a:pt x="7319" y="677"/>
                    <a:pt x="7344" y="677"/>
                  </a:cubicBezTo>
                  <a:close/>
                  <a:moveTo>
                    <a:pt x="8496" y="827"/>
                  </a:moveTo>
                  <a:cubicBezTo>
                    <a:pt x="9148" y="952"/>
                    <a:pt x="9800" y="1053"/>
                    <a:pt x="10401" y="1303"/>
                  </a:cubicBezTo>
                  <a:cubicBezTo>
                    <a:pt x="10552" y="1353"/>
                    <a:pt x="10677" y="1429"/>
                    <a:pt x="10827" y="1504"/>
                  </a:cubicBezTo>
                  <a:cubicBezTo>
                    <a:pt x="10827" y="1504"/>
                    <a:pt x="10802" y="1529"/>
                    <a:pt x="10802" y="1529"/>
                  </a:cubicBezTo>
                  <a:cubicBezTo>
                    <a:pt x="10566" y="1535"/>
                    <a:pt x="10329" y="1538"/>
                    <a:pt x="10092" y="1538"/>
                  </a:cubicBezTo>
                  <a:cubicBezTo>
                    <a:pt x="9325" y="1538"/>
                    <a:pt x="8555" y="1505"/>
                    <a:pt x="7770" y="1429"/>
                  </a:cubicBezTo>
                  <a:cubicBezTo>
                    <a:pt x="7870" y="1353"/>
                    <a:pt x="7920" y="1303"/>
                    <a:pt x="7970" y="1253"/>
                  </a:cubicBezTo>
                  <a:cubicBezTo>
                    <a:pt x="8095" y="1128"/>
                    <a:pt x="8221" y="1003"/>
                    <a:pt x="8346" y="877"/>
                  </a:cubicBezTo>
                  <a:cubicBezTo>
                    <a:pt x="8396" y="852"/>
                    <a:pt x="8446" y="827"/>
                    <a:pt x="8496" y="827"/>
                  </a:cubicBezTo>
                  <a:close/>
                  <a:moveTo>
                    <a:pt x="2381" y="952"/>
                  </a:moveTo>
                  <a:cubicBezTo>
                    <a:pt x="2707" y="978"/>
                    <a:pt x="3008" y="1028"/>
                    <a:pt x="3308" y="1078"/>
                  </a:cubicBezTo>
                  <a:cubicBezTo>
                    <a:pt x="3334" y="1078"/>
                    <a:pt x="3359" y="1103"/>
                    <a:pt x="3384" y="1103"/>
                  </a:cubicBezTo>
                  <a:cubicBezTo>
                    <a:pt x="3484" y="1303"/>
                    <a:pt x="3609" y="1479"/>
                    <a:pt x="3709" y="1654"/>
                  </a:cubicBezTo>
                  <a:cubicBezTo>
                    <a:pt x="3685" y="1657"/>
                    <a:pt x="3660" y="1659"/>
                    <a:pt x="3634" y="1659"/>
                  </a:cubicBezTo>
                  <a:cubicBezTo>
                    <a:pt x="3254" y="1659"/>
                    <a:pt x="2686" y="1328"/>
                    <a:pt x="2381" y="952"/>
                  </a:cubicBezTo>
                  <a:close/>
                  <a:moveTo>
                    <a:pt x="3559" y="1103"/>
                  </a:moveTo>
                  <a:lnTo>
                    <a:pt x="3559" y="1103"/>
                  </a:lnTo>
                  <a:cubicBezTo>
                    <a:pt x="3885" y="1153"/>
                    <a:pt x="4161" y="1178"/>
                    <a:pt x="4436" y="1228"/>
                  </a:cubicBezTo>
                  <a:cubicBezTo>
                    <a:pt x="4461" y="1228"/>
                    <a:pt x="4511" y="1253"/>
                    <a:pt x="4537" y="1278"/>
                  </a:cubicBezTo>
                  <a:cubicBezTo>
                    <a:pt x="4612" y="1479"/>
                    <a:pt x="4712" y="1704"/>
                    <a:pt x="4812" y="1930"/>
                  </a:cubicBezTo>
                  <a:cubicBezTo>
                    <a:pt x="4537" y="1855"/>
                    <a:pt x="4261" y="1805"/>
                    <a:pt x="4010" y="1754"/>
                  </a:cubicBezTo>
                  <a:cubicBezTo>
                    <a:pt x="3985" y="1754"/>
                    <a:pt x="3985" y="1729"/>
                    <a:pt x="3960" y="1729"/>
                  </a:cubicBezTo>
                  <a:cubicBezTo>
                    <a:pt x="3835" y="1529"/>
                    <a:pt x="3709" y="1328"/>
                    <a:pt x="3559" y="1103"/>
                  </a:cubicBezTo>
                  <a:close/>
                  <a:moveTo>
                    <a:pt x="4687" y="1253"/>
                  </a:moveTo>
                  <a:cubicBezTo>
                    <a:pt x="4837" y="1253"/>
                    <a:pt x="4938" y="1278"/>
                    <a:pt x="5038" y="1278"/>
                  </a:cubicBezTo>
                  <a:cubicBezTo>
                    <a:pt x="5439" y="1328"/>
                    <a:pt x="5840" y="1379"/>
                    <a:pt x="6241" y="1429"/>
                  </a:cubicBezTo>
                  <a:cubicBezTo>
                    <a:pt x="6316" y="1429"/>
                    <a:pt x="6366" y="1454"/>
                    <a:pt x="6391" y="1529"/>
                  </a:cubicBezTo>
                  <a:cubicBezTo>
                    <a:pt x="6517" y="1704"/>
                    <a:pt x="6617" y="1880"/>
                    <a:pt x="6742" y="2080"/>
                  </a:cubicBezTo>
                  <a:cubicBezTo>
                    <a:pt x="6642" y="2080"/>
                    <a:pt x="6517" y="2080"/>
                    <a:pt x="6416" y="2055"/>
                  </a:cubicBezTo>
                  <a:cubicBezTo>
                    <a:pt x="5990" y="2030"/>
                    <a:pt x="5539" y="1980"/>
                    <a:pt x="5113" y="1955"/>
                  </a:cubicBezTo>
                  <a:cubicBezTo>
                    <a:pt x="5038" y="1955"/>
                    <a:pt x="4988" y="1930"/>
                    <a:pt x="4963" y="1855"/>
                  </a:cubicBezTo>
                  <a:cubicBezTo>
                    <a:pt x="4887" y="1654"/>
                    <a:pt x="4787" y="1454"/>
                    <a:pt x="4687" y="1253"/>
                  </a:cubicBezTo>
                  <a:close/>
                  <a:moveTo>
                    <a:pt x="6567" y="1454"/>
                  </a:moveTo>
                  <a:cubicBezTo>
                    <a:pt x="6867" y="1504"/>
                    <a:pt x="7168" y="1529"/>
                    <a:pt x="7444" y="1554"/>
                  </a:cubicBezTo>
                  <a:cubicBezTo>
                    <a:pt x="7469" y="1579"/>
                    <a:pt x="7494" y="1579"/>
                    <a:pt x="7519" y="1604"/>
                  </a:cubicBezTo>
                  <a:cubicBezTo>
                    <a:pt x="7669" y="1780"/>
                    <a:pt x="7795" y="1955"/>
                    <a:pt x="7945" y="2155"/>
                  </a:cubicBezTo>
                  <a:lnTo>
                    <a:pt x="7870" y="2155"/>
                  </a:lnTo>
                  <a:cubicBezTo>
                    <a:pt x="7619" y="2155"/>
                    <a:pt x="7369" y="2130"/>
                    <a:pt x="7118" y="2105"/>
                  </a:cubicBezTo>
                  <a:cubicBezTo>
                    <a:pt x="7043" y="2105"/>
                    <a:pt x="6993" y="2080"/>
                    <a:pt x="6943" y="2030"/>
                  </a:cubicBezTo>
                  <a:cubicBezTo>
                    <a:pt x="6842" y="1880"/>
                    <a:pt x="6742" y="1754"/>
                    <a:pt x="6642" y="1629"/>
                  </a:cubicBezTo>
                  <a:cubicBezTo>
                    <a:pt x="6617" y="1579"/>
                    <a:pt x="6592" y="1529"/>
                    <a:pt x="6567" y="1454"/>
                  </a:cubicBezTo>
                  <a:close/>
                  <a:moveTo>
                    <a:pt x="7770" y="1629"/>
                  </a:moveTo>
                  <a:cubicBezTo>
                    <a:pt x="8822" y="1654"/>
                    <a:pt x="9900" y="1704"/>
                    <a:pt x="11003" y="1729"/>
                  </a:cubicBezTo>
                  <a:cubicBezTo>
                    <a:pt x="10953" y="1780"/>
                    <a:pt x="10903" y="1855"/>
                    <a:pt x="10852" y="1880"/>
                  </a:cubicBezTo>
                  <a:cubicBezTo>
                    <a:pt x="10652" y="1955"/>
                    <a:pt x="10451" y="2055"/>
                    <a:pt x="10251" y="2105"/>
                  </a:cubicBezTo>
                  <a:cubicBezTo>
                    <a:pt x="9933" y="2172"/>
                    <a:pt x="9627" y="2194"/>
                    <a:pt x="9317" y="2194"/>
                  </a:cubicBezTo>
                  <a:cubicBezTo>
                    <a:pt x="9162" y="2194"/>
                    <a:pt x="9006" y="2189"/>
                    <a:pt x="8847" y="2181"/>
                  </a:cubicBezTo>
                  <a:lnTo>
                    <a:pt x="8171" y="2181"/>
                  </a:lnTo>
                  <a:cubicBezTo>
                    <a:pt x="8020" y="1980"/>
                    <a:pt x="7895" y="1780"/>
                    <a:pt x="7770" y="1629"/>
                  </a:cubicBezTo>
                  <a:close/>
                  <a:moveTo>
                    <a:pt x="100" y="0"/>
                  </a:moveTo>
                  <a:cubicBezTo>
                    <a:pt x="75" y="0"/>
                    <a:pt x="0" y="25"/>
                    <a:pt x="0" y="25"/>
                  </a:cubicBezTo>
                  <a:cubicBezTo>
                    <a:pt x="0" y="75"/>
                    <a:pt x="0" y="125"/>
                    <a:pt x="25" y="150"/>
                  </a:cubicBezTo>
                  <a:cubicBezTo>
                    <a:pt x="75" y="201"/>
                    <a:pt x="151" y="226"/>
                    <a:pt x="226" y="251"/>
                  </a:cubicBezTo>
                  <a:cubicBezTo>
                    <a:pt x="827" y="451"/>
                    <a:pt x="1429" y="652"/>
                    <a:pt x="2055" y="852"/>
                  </a:cubicBezTo>
                  <a:cubicBezTo>
                    <a:pt x="2080" y="852"/>
                    <a:pt x="2131" y="877"/>
                    <a:pt x="2156" y="902"/>
                  </a:cubicBezTo>
                  <a:cubicBezTo>
                    <a:pt x="2381" y="1253"/>
                    <a:pt x="2682" y="1504"/>
                    <a:pt x="3108" y="1704"/>
                  </a:cubicBezTo>
                  <a:cubicBezTo>
                    <a:pt x="3384" y="1780"/>
                    <a:pt x="3709" y="1855"/>
                    <a:pt x="4060" y="1930"/>
                  </a:cubicBezTo>
                  <a:cubicBezTo>
                    <a:pt x="4336" y="2005"/>
                    <a:pt x="4612" y="2055"/>
                    <a:pt x="4862" y="2080"/>
                  </a:cubicBezTo>
                  <a:cubicBezTo>
                    <a:pt x="5790" y="2181"/>
                    <a:pt x="6717" y="2256"/>
                    <a:pt x="7644" y="2306"/>
                  </a:cubicBezTo>
                  <a:cubicBezTo>
                    <a:pt x="8094" y="2337"/>
                    <a:pt x="8543" y="2358"/>
                    <a:pt x="8992" y="2358"/>
                  </a:cubicBezTo>
                  <a:cubicBezTo>
                    <a:pt x="9270" y="2358"/>
                    <a:pt x="9547" y="2350"/>
                    <a:pt x="9825" y="2331"/>
                  </a:cubicBezTo>
                  <a:cubicBezTo>
                    <a:pt x="10201" y="2306"/>
                    <a:pt x="10577" y="2256"/>
                    <a:pt x="10903" y="2055"/>
                  </a:cubicBezTo>
                  <a:cubicBezTo>
                    <a:pt x="11203" y="1880"/>
                    <a:pt x="11228" y="1629"/>
                    <a:pt x="10953" y="1404"/>
                  </a:cubicBezTo>
                  <a:cubicBezTo>
                    <a:pt x="10928" y="1404"/>
                    <a:pt x="10903" y="1379"/>
                    <a:pt x="10903" y="1353"/>
                  </a:cubicBezTo>
                  <a:cubicBezTo>
                    <a:pt x="10552" y="1153"/>
                    <a:pt x="10201" y="1028"/>
                    <a:pt x="9825" y="927"/>
                  </a:cubicBezTo>
                  <a:cubicBezTo>
                    <a:pt x="8522" y="627"/>
                    <a:pt x="7193" y="476"/>
                    <a:pt x="5865" y="351"/>
                  </a:cubicBezTo>
                  <a:cubicBezTo>
                    <a:pt x="5113" y="276"/>
                    <a:pt x="4361" y="176"/>
                    <a:pt x="3609" y="75"/>
                  </a:cubicBezTo>
                  <a:cubicBezTo>
                    <a:pt x="3537" y="65"/>
                    <a:pt x="3464" y="59"/>
                    <a:pt x="3391" y="59"/>
                  </a:cubicBezTo>
                  <a:cubicBezTo>
                    <a:pt x="3288" y="59"/>
                    <a:pt x="3186" y="71"/>
                    <a:pt x="3083" y="100"/>
                  </a:cubicBezTo>
                  <a:cubicBezTo>
                    <a:pt x="2757" y="176"/>
                    <a:pt x="2506" y="376"/>
                    <a:pt x="2256" y="627"/>
                  </a:cubicBezTo>
                  <a:cubicBezTo>
                    <a:pt x="2219" y="663"/>
                    <a:pt x="2169" y="687"/>
                    <a:pt x="2115" y="687"/>
                  </a:cubicBezTo>
                  <a:cubicBezTo>
                    <a:pt x="2096" y="687"/>
                    <a:pt x="2075" y="683"/>
                    <a:pt x="2055" y="677"/>
                  </a:cubicBezTo>
                  <a:cubicBezTo>
                    <a:pt x="1679" y="551"/>
                    <a:pt x="1278" y="426"/>
                    <a:pt x="902" y="301"/>
                  </a:cubicBezTo>
                  <a:cubicBezTo>
                    <a:pt x="627" y="226"/>
                    <a:pt x="376" y="10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1827200" y="3472475"/>
              <a:ext cx="84000" cy="69200"/>
            </a:xfrm>
            <a:custGeom>
              <a:avLst/>
              <a:gdLst/>
              <a:ahLst/>
              <a:cxnLst/>
              <a:rect l="l" t="t" r="r" b="b"/>
              <a:pathLst>
                <a:path w="3360" h="2768" extrusionOk="0">
                  <a:moveTo>
                    <a:pt x="1956" y="837"/>
                  </a:moveTo>
                  <a:cubicBezTo>
                    <a:pt x="1991" y="837"/>
                    <a:pt x="2025" y="842"/>
                    <a:pt x="2056" y="852"/>
                  </a:cubicBezTo>
                  <a:cubicBezTo>
                    <a:pt x="2282" y="902"/>
                    <a:pt x="2332" y="1103"/>
                    <a:pt x="2206" y="1278"/>
                  </a:cubicBezTo>
                  <a:cubicBezTo>
                    <a:pt x="2131" y="1429"/>
                    <a:pt x="1981" y="1479"/>
                    <a:pt x="1805" y="1504"/>
                  </a:cubicBezTo>
                  <a:cubicBezTo>
                    <a:pt x="1705" y="1479"/>
                    <a:pt x="1605" y="1479"/>
                    <a:pt x="1555" y="1354"/>
                  </a:cubicBezTo>
                  <a:cubicBezTo>
                    <a:pt x="1480" y="1253"/>
                    <a:pt x="1505" y="1153"/>
                    <a:pt x="1580" y="1053"/>
                  </a:cubicBezTo>
                  <a:cubicBezTo>
                    <a:pt x="1660" y="913"/>
                    <a:pt x="1819" y="837"/>
                    <a:pt x="1956" y="837"/>
                  </a:cubicBezTo>
                  <a:close/>
                  <a:moveTo>
                    <a:pt x="856" y="1353"/>
                  </a:moveTo>
                  <a:cubicBezTo>
                    <a:pt x="890" y="1353"/>
                    <a:pt x="924" y="1361"/>
                    <a:pt x="953" y="1379"/>
                  </a:cubicBezTo>
                  <a:cubicBezTo>
                    <a:pt x="1079" y="1429"/>
                    <a:pt x="1104" y="1554"/>
                    <a:pt x="1003" y="1629"/>
                  </a:cubicBezTo>
                  <a:cubicBezTo>
                    <a:pt x="928" y="1679"/>
                    <a:pt x="828" y="1729"/>
                    <a:pt x="753" y="1780"/>
                  </a:cubicBezTo>
                  <a:cubicBezTo>
                    <a:pt x="627" y="1755"/>
                    <a:pt x="552" y="1654"/>
                    <a:pt x="577" y="1554"/>
                  </a:cubicBezTo>
                  <a:cubicBezTo>
                    <a:pt x="616" y="1439"/>
                    <a:pt x="742" y="1353"/>
                    <a:pt x="856" y="1353"/>
                  </a:cubicBezTo>
                  <a:close/>
                  <a:moveTo>
                    <a:pt x="1326" y="2002"/>
                  </a:moveTo>
                  <a:cubicBezTo>
                    <a:pt x="1336" y="2002"/>
                    <a:pt x="1345" y="2003"/>
                    <a:pt x="1354" y="2005"/>
                  </a:cubicBezTo>
                  <a:cubicBezTo>
                    <a:pt x="1454" y="2005"/>
                    <a:pt x="1505" y="2055"/>
                    <a:pt x="1505" y="2156"/>
                  </a:cubicBezTo>
                  <a:cubicBezTo>
                    <a:pt x="1505" y="2264"/>
                    <a:pt x="1336" y="2391"/>
                    <a:pt x="1209" y="2391"/>
                  </a:cubicBezTo>
                  <a:cubicBezTo>
                    <a:pt x="1189" y="2391"/>
                    <a:pt x="1171" y="2388"/>
                    <a:pt x="1154" y="2381"/>
                  </a:cubicBezTo>
                  <a:cubicBezTo>
                    <a:pt x="1079" y="2356"/>
                    <a:pt x="1053" y="2306"/>
                    <a:pt x="1079" y="2231"/>
                  </a:cubicBezTo>
                  <a:cubicBezTo>
                    <a:pt x="1079" y="2116"/>
                    <a:pt x="1225" y="2002"/>
                    <a:pt x="1326" y="2002"/>
                  </a:cubicBezTo>
                  <a:close/>
                  <a:moveTo>
                    <a:pt x="2407" y="0"/>
                  </a:moveTo>
                  <a:cubicBezTo>
                    <a:pt x="2056" y="25"/>
                    <a:pt x="1755" y="125"/>
                    <a:pt x="1480" y="301"/>
                  </a:cubicBezTo>
                  <a:cubicBezTo>
                    <a:pt x="1129" y="476"/>
                    <a:pt x="803" y="702"/>
                    <a:pt x="452" y="902"/>
                  </a:cubicBezTo>
                  <a:cubicBezTo>
                    <a:pt x="302" y="1003"/>
                    <a:pt x="126" y="1103"/>
                    <a:pt x="176" y="1354"/>
                  </a:cubicBezTo>
                  <a:cubicBezTo>
                    <a:pt x="126" y="1729"/>
                    <a:pt x="76" y="2130"/>
                    <a:pt x="26" y="2506"/>
                  </a:cubicBezTo>
                  <a:cubicBezTo>
                    <a:pt x="1" y="2607"/>
                    <a:pt x="51" y="2657"/>
                    <a:pt x="151" y="2657"/>
                  </a:cubicBezTo>
                  <a:cubicBezTo>
                    <a:pt x="577" y="2707"/>
                    <a:pt x="1003" y="2732"/>
                    <a:pt x="1429" y="2757"/>
                  </a:cubicBezTo>
                  <a:cubicBezTo>
                    <a:pt x="1437" y="2764"/>
                    <a:pt x="1444" y="2767"/>
                    <a:pt x="1451" y="2767"/>
                  </a:cubicBezTo>
                  <a:cubicBezTo>
                    <a:pt x="1469" y="2767"/>
                    <a:pt x="1487" y="2750"/>
                    <a:pt x="1505" y="2732"/>
                  </a:cubicBezTo>
                  <a:cubicBezTo>
                    <a:pt x="1956" y="2406"/>
                    <a:pt x="2407" y="2080"/>
                    <a:pt x="2783" y="1654"/>
                  </a:cubicBezTo>
                  <a:cubicBezTo>
                    <a:pt x="2983" y="1454"/>
                    <a:pt x="3134" y="1203"/>
                    <a:pt x="3234" y="927"/>
                  </a:cubicBezTo>
                  <a:cubicBezTo>
                    <a:pt x="3359" y="602"/>
                    <a:pt x="3134" y="201"/>
                    <a:pt x="2833" y="100"/>
                  </a:cubicBezTo>
                  <a:cubicBezTo>
                    <a:pt x="2683" y="75"/>
                    <a:pt x="2532" y="25"/>
                    <a:pt x="2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1688100" y="3520075"/>
              <a:ext cx="133500" cy="86500"/>
            </a:xfrm>
            <a:custGeom>
              <a:avLst/>
              <a:gdLst/>
              <a:ahLst/>
              <a:cxnLst/>
              <a:rect l="l" t="t" r="r" b="b"/>
              <a:pathLst>
                <a:path w="5340" h="3460" extrusionOk="0">
                  <a:moveTo>
                    <a:pt x="3159" y="1455"/>
                  </a:moveTo>
                  <a:cubicBezTo>
                    <a:pt x="3209" y="1530"/>
                    <a:pt x="3234" y="1555"/>
                    <a:pt x="3234" y="1580"/>
                  </a:cubicBezTo>
                  <a:cubicBezTo>
                    <a:pt x="3234" y="1605"/>
                    <a:pt x="3184" y="1630"/>
                    <a:pt x="3159" y="1655"/>
                  </a:cubicBezTo>
                  <a:cubicBezTo>
                    <a:pt x="3134" y="1630"/>
                    <a:pt x="3084" y="1605"/>
                    <a:pt x="3084" y="1580"/>
                  </a:cubicBezTo>
                  <a:cubicBezTo>
                    <a:pt x="3084" y="1555"/>
                    <a:pt x="3109" y="1530"/>
                    <a:pt x="3159" y="1455"/>
                  </a:cubicBezTo>
                  <a:close/>
                  <a:moveTo>
                    <a:pt x="3409" y="1705"/>
                  </a:moveTo>
                  <a:cubicBezTo>
                    <a:pt x="3434" y="1755"/>
                    <a:pt x="3485" y="1780"/>
                    <a:pt x="3485" y="1805"/>
                  </a:cubicBezTo>
                  <a:cubicBezTo>
                    <a:pt x="3485" y="1881"/>
                    <a:pt x="3460" y="1931"/>
                    <a:pt x="3384" y="1931"/>
                  </a:cubicBezTo>
                  <a:cubicBezTo>
                    <a:pt x="3359" y="1931"/>
                    <a:pt x="3334" y="1881"/>
                    <a:pt x="3284" y="1830"/>
                  </a:cubicBezTo>
                  <a:cubicBezTo>
                    <a:pt x="3334" y="1780"/>
                    <a:pt x="3359" y="1755"/>
                    <a:pt x="3409" y="1705"/>
                  </a:cubicBezTo>
                  <a:close/>
                  <a:moveTo>
                    <a:pt x="3008" y="1730"/>
                  </a:moveTo>
                  <a:cubicBezTo>
                    <a:pt x="3059" y="1730"/>
                    <a:pt x="3134" y="1805"/>
                    <a:pt x="3159" y="1906"/>
                  </a:cubicBezTo>
                  <a:cubicBezTo>
                    <a:pt x="3109" y="1931"/>
                    <a:pt x="3059" y="1981"/>
                    <a:pt x="3033" y="1981"/>
                  </a:cubicBezTo>
                  <a:cubicBezTo>
                    <a:pt x="3024" y="1984"/>
                    <a:pt x="3014" y="1986"/>
                    <a:pt x="3005" y="1986"/>
                  </a:cubicBezTo>
                  <a:cubicBezTo>
                    <a:pt x="2946" y="1986"/>
                    <a:pt x="2908" y="1918"/>
                    <a:pt x="2908" y="1830"/>
                  </a:cubicBezTo>
                  <a:cubicBezTo>
                    <a:pt x="2908" y="1780"/>
                    <a:pt x="2908" y="1730"/>
                    <a:pt x="3008" y="1730"/>
                  </a:cubicBezTo>
                  <a:close/>
                  <a:moveTo>
                    <a:pt x="4462" y="1"/>
                  </a:moveTo>
                  <a:lnTo>
                    <a:pt x="4462" y="1"/>
                  </a:lnTo>
                  <a:cubicBezTo>
                    <a:pt x="4211" y="126"/>
                    <a:pt x="4111" y="352"/>
                    <a:pt x="3961" y="552"/>
                  </a:cubicBezTo>
                  <a:cubicBezTo>
                    <a:pt x="3810" y="753"/>
                    <a:pt x="3660" y="953"/>
                    <a:pt x="3535" y="1154"/>
                  </a:cubicBezTo>
                  <a:cubicBezTo>
                    <a:pt x="3510" y="1129"/>
                    <a:pt x="3510" y="1104"/>
                    <a:pt x="3535" y="1079"/>
                  </a:cubicBezTo>
                  <a:cubicBezTo>
                    <a:pt x="3585" y="903"/>
                    <a:pt x="3660" y="753"/>
                    <a:pt x="3710" y="577"/>
                  </a:cubicBezTo>
                  <a:cubicBezTo>
                    <a:pt x="3735" y="527"/>
                    <a:pt x="3710" y="477"/>
                    <a:pt x="3710" y="427"/>
                  </a:cubicBezTo>
                  <a:cubicBezTo>
                    <a:pt x="3660" y="427"/>
                    <a:pt x="3610" y="427"/>
                    <a:pt x="3560" y="452"/>
                  </a:cubicBezTo>
                  <a:cubicBezTo>
                    <a:pt x="3234" y="627"/>
                    <a:pt x="3033" y="903"/>
                    <a:pt x="2858" y="1204"/>
                  </a:cubicBezTo>
                  <a:cubicBezTo>
                    <a:pt x="2758" y="1429"/>
                    <a:pt x="2658" y="1655"/>
                    <a:pt x="2507" y="1856"/>
                  </a:cubicBezTo>
                  <a:cubicBezTo>
                    <a:pt x="1906" y="2658"/>
                    <a:pt x="1154" y="3159"/>
                    <a:pt x="101" y="3159"/>
                  </a:cubicBezTo>
                  <a:cubicBezTo>
                    <a:pt x="51" y="3159"/>
                    <a:pt x="1" y="3184"/>
                    <a:pt x="1" y="3259"/>
                  </a:cubicBezTo>
                  <a:cubicBezTo>
                    <a:pt x="1" y="3309"/>
                    <a:pt x="26" y="3359"/>
                    <a:pt x="101" y="3384"/>
                  </a:cubicBezTo>
                  <a:cubicBezTo>
                    <a:pt x="427" y="3435"/>
                    <a:pt x="778" y="3460"/>
                    <a:pt x="1104" y="3460"/>
                  </a:cubicBezTo>
                  <a:cubicBezTo>
                    <a:pt x="1730" y="3435"/>
                    <a:pt x="2357" y="3384"/>
                    <a:pt x="2983" y="3334"/>
                  </a:cubicBezTo>
                  <a:cubicBezTo>
                    <a:pt x="3359" y="3284"/>
                    <a:pt x="3710" y="3184"/>
                    <a:pt x="4086" y="3109"/>
                  </a:cubicBezTo>
                  <a:cubicBezTo>
                    <a:pt x="4312" y="3059"/>
                    <a:pt x="4312" y="2958"/>
                    <a:pt x="4161" y="2783"/>
                  </a:cubicBezTo>
                  <a:cubicBezTo>
                    <a:pt x="4136" y="2758"/>
                    <a:pt x="4086" y="2708"/>
                    <a:pt x="4036" y="2658"/>
                  </a:cubicBezTo>
                  <a:lnTo>
                    <a:pt x="4437" y="2658"/>
                  </a:lnTo>
                  <a:cubicBezTo>
                    <a:pt x="4487" y="2658"/>
                    <a:pt x="4537" y="2664"/>
                    <a:pt x="4584" y="2664"/>
                  </a:cubicBezTo>
                  <a:cubicBezTo>
                    <a:pt x="4631" y="2664"/>
                    <a:pt x="4675" y="2658"/>
                    <a:pt x="4713" y="2633"/>
                  </a:cubicBezTo>
                  <a:cubicBezTo>
                    <a:pt x="4938" y="2532"/>
                    <a:pt x="5139" y="2407"/>
                    <a:pt x="5339" y="2282"/>
                  </a:cubicBezTo>
                  <a:cubicBezTo>
                    <a:pt x="5339" y="2257"/>
                    <a:pt x="5339" y="2257"/>
                    <a:pt x="5314" y="2231"/>
                  </a:cubicBezTo>
                  <a:cubicBezTo>
                    <a:pt x="4988" y="2156"/>
                    <a:pt x="4663" y="2106"/>
                    <a:pt x="4312" y="2006"/>
                  </a:cubicBezTo>
                  <a:cubicBezTo>
                    <a:pt x="4274" y="2000"/>
                    <a:pt x="4238" y="1997"/>
                    <a:pt x="4203" y="1997"/>
                  </a:cubicBezTo>
                  <a:cubicBezTo>
                    <a:pt x="4099" y="1997"/>
                    <a:pt x="4005" y="2025"/>
                    <a:pt x="3911" y="2081"/>
                  </a:cubicBezTo>
                  <a:cubicBezTo>
                    <a:pt x="3309" y="2432"/>
                    <a:pt x="2683" y="2758"/>
                    <a:pt x="2031" y="3008"/>
                  </a:cubicBezTo>
                  <a:cubicBezTo>
                    <a:pt x="1684" y="3151"/>
                    <a:pt x="1337" y="3311"/>
                    <a:pt x="962" y="3311"/>
                  </a:cubicBezTo>
                  <a:cubicBezTo>
                    <a:pt x="877" y="3311"/>
                    <a:pt x="791" y="3303"/>
                    <a:pt x="703" y="3284"/>
                  </a:cubicBezTo>
                  <a:cubicBezTo>
                    <a:pt x="803" y="3259"/>
                    <a:pt x="903" y="3209"/>
                    <a:pt x="1003" y="3184"/>
                  </a:cubicBezTo>
                  <a:cubicBezTo>
                    <a:pt x="1254" y="3109"/>
                    <a:pt x="1505" y="3059"/>
                    <a:pt x="1730" y="2958"/>
                  </a:cubicBezTo>
                  <a:cubicBezTo>
                    <a:pt x="2457" y="2683"/>
                    <a:pt x="3159" y="2332"/>
                    <a:pt x="3835" y="1931"/>
                  </a:cubicBezTo>
                  <a:cubicBezTo>
                    <a:pt x="3861" y="1931"/>
                    <a:pt x="3886" y="1906"/>
                    <a:pt x="3911" y="1881"/>
                  </a:cubicBezTo>
                  <a:cubicBezTo>
                    <a:pt x="4061" y="1404"/>
                    <a:pt x="4211" y="928"/>
                    <a:pt x="4337" y="452"/>
                  </a:cubicBezTo>
                  <a:cubicBezTo>
                    <a:pt x="4387" y="302"/>
                    <a:pt x="4412" y="151"/>
                    <a:pt x="4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1790250" y="3505675"/>
              <a:ext cx="36975" cy="58925"/>
            </a:xfrm>
            <a:custGeom>
              <a:avLst/>
              <a:gdLst/>
              <a:ahLst/>
              <a:cxnLst/>
              <a:rect l="l" t="t" r="r" b="b"/>
              <a:pathLst>
                <a:path w="1479" h="2357" extrusionOk="0">
                  <a:moveTo>
                    <a:pt x="1454" y="0"/>
                  </a:moveTo>
                  <a:cubicBezTo>
                    <a:pt x="1278" y="301"/>
                    <a:pt x="1128" y="577"/>
                    <a:pt x="978" y="853"/>
                  </a:cubicBezTo>
                  <a:lnTo>
                    <a:pt x="952" y="853"/>
                  </a:lnTo>
                  <a:cubicBezTo>
                    <a:pt x="978" y="777"/>
                    <a:pt x="978" y="727"/>
                    <a:pt x="1003" y="652"/>
                  </a:cubicBezTo>
                  <a:cubicBezTo>
                    <a:pt x="1028" y="527"/>
                    <a:pt x="1053" y="376"/>
                    <a:pt x="1078" y="251"/>
                  </a:cubicBezTo>
                  <a:cubicBezTo>
                    <a:pt x="1078" y="226"/>
                    <a:pt x="1053" y="151"/>
                    <a:pt x="1028" y="151"/>
                  </a:cubicBezTo>
                  <a:cubicBezTo>
                    <a:pt x="1019" y="142"/>
                    <a:pt x="1008" y="140"/>
                    <a:pt x="995" y="140"/>
                  </a:cubicBezTo>
                  <a:cubicBezTo>
                    <a:pt x="969" y="140"/>
                    <a:pt x="936" y="151"/>
                    <a:pt x="902" y="151"/>
                  </a:cubicBezTo>
                  <a:cubicBezTo>
                    <a:pt x="827" y="201"/>
                    <a:pt x="752" y="276"/>
                    <a:pt x="677" y="326"/>
                  </a:cubicBezTo>
                  <a:cubicBezTo>
                    <a:pt x="602" y="376"/>
                    <a:pt x="577" y="452"/>
                    <a:pt x="551" y="527"/>
                  </a:cubicBezTo>
                  <a:cubicBezTo>
                    <a:pt x="501" y="702"/>
                    <a:pt x="476" y="853"/>
                    <a:pt x="426" y="1028"/>
                  </a:cubicBezTo>
                  <a:cubicBezTo>
                    <a:pt x="301" y="1429"/>
                    <a:pt x="150" y="1855"/>
                    <a:pt x="25" y="2256"/>
                  </a:cubicBezTo>
                  <a:cubicBezTo>
                    <a:pt x="25" y="2281"/>
                    <a:pt x="0" y="2331"/>
                    <a:pt x="0" y="2356"/>
                  </a:cubicBezTo>
                  <a:lnTo>
                    <a:pt x="50" y="2356"/>
                  </a:lnTo>
                  <a:cubicBezTo>
                    <a:pt x="426" y="2081"/>
                    <a:pt x="802" y="1805"/>
                    <a:pt x="1178" y="1529"/>
                  </a:cubicBezTo>
                  <a:cubicBezTo>
                    <a:pt x="1253" y="1479"/>
                    <a:pt x="1303" y="1379"/>
                    <a:pt x="1328" y="1304"/>
                  </a:cubicBezTo>
                  <a:cubicBezTo>
                    <a:pt x="1379" y="1053"/>
                    <a:pt x="1404" y="802"/>
                    <a:pt x="1429" y="552"/>
                  </a:cubicBezTo>
                  <a:cubicBezTo>
                    <a:pt x="1454" y="376"/>
                    <a:pt x="1479" y="201"/>
                    <a:pt x="1479" y="26"/>
                  </a:cubicBezTo>
                  <a:lnTo>
                    <a:pt x="1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1796500" y="3542425"/>
              <a:ext cx="62050" cy="30325"/>
            </a:xfrm>
            <a:custGeom>
              <a:avLst/>
              <a:gdLst/>
              <a:ahLst/>
              <a:cxnLst/>
              <a:rect l="l" t="t" r="r" b="b"/>
              <a:pathLst>
                <a:path w="2482" h="1213" extrusionOk="0">
                  <a:moveTo>
                    <a:pt x="1310" y="0"/>
                  </a:moveTo>
                  <a:cubicBezTo>
                    <a:pt x="1210" y="0"/>
                    <a:pt x="1137" y="37"/>
                    <a:pt x="1078" y="134"/>
                  </a:cubicBezTo>
                  <a:cubicBezTo>
                    <a:pt x="1078" y="160"/>
                    <a:pt x="1053" y="185"/>
                    <a:pt x="1028" y="185"/>
                  </a:cubicBezTo>
                  <a:cubicBezTo>
                    <a:pt x="728" y="410"/>
                    <a:pt x="427" y="636"/>
                    <a:pt x="101" y="861"/>
                  </a:cubicBezTo>
                  <a:cubicBezTo>
                    <a:pt x="76" y="886"/>
                    <a:pt x="26" y="911"/>
                    <a:pt x="1" y="936"/>
                  </a:cubicBezTo>
                  <a:cubicBezTo>
                    <a:pt x="1" y="962"/>
                    <a:pt x="1" y="962"/>
                    <a:pt x="26" y="962"/>
                  </a:cubicBezTo>
                  <a:cubicBezTo>
                    <a:pt x="402" y="1037"/>
                    <a:pt x="753" y="1137"/>
                    <a:pt x="1129" y="1212"/>
                  </a:cubicBezTo>
                  <a:cubicBezTo>
                    <a:pt x="1154" y="1212"/>
                    <a:pt x="1204" y="1212"/>
                    <a:pt x="1229" y="1187"/>
                  </a:cubicBezTo>
                  <a:cubicBezTo>
                    <a:pt x="1379" y="1087"/>
                    <a:pt x="1530" y="987"/>
                    <a:pt x="1655" y="886"/>
                  </a:cubicBezTo>
                  <a:cubicBezTo>
                    <a:pt x="1680" y="886"/>
                    <a:pt x="1680" y="836"/>
                    <a:pt x="1680" y="811"/>
                  </a:cubicBezTo>
                  <a:cubicBezTo>
                    <a:pt x="1655" y="786"/>
                    <a:pt x="1630" y="736"/>
                    <a:pt x="1580" y="736"/>
                  </a:cubicBezTo>
                  <a:cubicBezTo>
                    <a:pt x="1530" y="686"/>
                    <a:pt x="1454" y="661"/>
                    <a:pt x="1379" y="636"/>
                  </a:cubicBezTo>
                  <a:cubicBezTo>
                    <a:pt x="1379" y="611"/>
                    <a:pt x="1379" y="611"/>
                    <a:pt x="1379" y="586"/>
                  </a:cubicBezTo>
                  <a:cubicBezTo>
                    <a:pt x="1454" y="586"/>
                    <a:pt x="1504" y="561"/>
                    <a:pt x="1580" y="561"/>
                  </a:cubicBezTo>
                  <a:cubicBezTo>
                    <a:pt x="1705" y="535"/>
                    <a:pt x="1855" y="535"/>
                    <a:pt x="1981" y="460"/>
                  </a:cubicBezTo>
                  <a:cubicBezTo>
                    <a:pt x="2156" y="385"/>
                    <a:pt x="2307" y="260"/>
                    <a:pt x="2482" y="134"/>
                  </a:cubicBezTo>
                  <a:cubicBezTo>
                    <a:pt x="2457" y="134"/>
                    <a:pt x="2457" y="134"/>
                    <a:pt x="2457" y="109"/>
                  </a:cubicBezTo>
                  <a:lnTo>
                    <a:pt x="2332" y="109"/>
                  </a:lnTo>
                  <a:cubicBezTo>
                    <a:pt x="2006" y="84"/>
                    <a:pt x="1705" y="59"/>
                    <a:pt x="1404" y="9"/>
                  </a:cubicBezTo>
                  <a:cubicBezTo>
                    <a:pt x="1370" y="4"/>
                    <a:pt x="1339" y="0"/>
                    <a:pt x="1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1851025" y="3564925"/>
              <a:ext cx="41375" cy="61050"/>
            </a:xfrm>
            <a:custGeom>
              <a:avLst/>
              <a:gdLst/>
              <a:ahLst/>
              <a:cxnLst/>
              <a:rect l="l" t="t" r="r" b="b"/>
              <a:pathLst>
                <a:path w="1655" h="2442" extrusionOk="0">
                  <a:moveTo>
                    <a:pt x="1010" y="0"/>
                  </a:moveTo>
                  <a:cubicBezTo>
                    <a:pt x="989" y="0"/>
                    <a:pt x="969" y="3"/>
                    <a:pt x="953" y="11"/>
                  </a:cubicBezTo>
                  <a:cubicBezTo>
                    <a:pt x="777" y="112"/>
                    <a:pt x="627" y="212"/>
                    <a:pt x="451" y="337"/>
                  </a:cubicBezTo>
                  <a:cubicBezTo>
                    <a:pt x="426" y="337"/>
                    <a:pt x="376" y="362"/>
                    <a:pt x="351" y="362"/>
                  </a:cubicBezTo>
                  <a:cubicBezTo>
                    <a:pt x="276" y="362"/>
                    <a:pt x="226" y="387"/>
                    <a:pt x="226" y="463"/>
                  </a:cubicBezTo>
                  <a:cubicBezTo>
                    <a:pt x="176" y="588"/>
                    <a:pt x="126" y="738"/>
                    <a:pt x="100" y="889"/>
                  </a:cubicBezTo>
                  <a:cubicBezTo>
                    <a:pt x="100" y="939"/>
                    <a:pt x="126" y="989"/>
                    <a:pt x="126" y="1039"/>
                  </a:cubicBezTo>
                  <a:cubicBezTo>
                    <a:pt x="151" y="1089"/>
                    <a:pt x="151" y="1114"/>
                    <a:pt x="151" y="1139"/>
                  </a:cubicBezTo>
                  <a:cubicBezTo>
                    <a:pt x="25" y="1340"/>
                    <a:pt x="25" y="1565"/>
                    <a:pt x="0" y="1816"/>
                  </a:cubicBezTo>
                  <a:cubicBezTo>
                    <a:pt x="25" y="1866"/>
                    <a:pt x="25" y="1966"/>
                    <a:pt x="50" y="2067"/>
                  </a:cubicBezTo>
                  <a:cubicBezTo>
                    <a:pt x="50" y="2117"/>
                    <a:pt x="100" y="2167"/>
                    <a:pt x="126" y="2167"/>
                  </a:cubicBezTo>
                  <a:cubicBezTo>
                    <a:pt x="212" y="2188"/>
                    <a:pt x="261" y="2302"/>
                    <a:pt x="352" y="2302"/>
                  </a:cubicBezTo>
                  <a:cubicBezTo>
                    <a:pt x="367" y="2302"/>
                    <a:pt x="383" y="2299"/>
                    <a:pt x="401" y="2292"/>
                  </a:cubicBezTo>
                  <a:cubicBezTo>
                    <a:pt x="426" y="2292"/>
                    <a:pt x="426" y="2317"/>
                    <a:pt x="426" y="2317"/>
                  </a:cubicBezTo>
                  <a:cubicBezTo>
                    <a:pt x="478" y="2403"/>
                    <a:pt x="564" y="2442"/>
                    <a:pt x="630" y="2442"/>
                  </a:cubicBezTo>
                  <a:cubicBezTo>
                    <a:pt x="660" y="2442"/>
                    <a:pt x="686" y="2433"/>
                    <a:pt x="702" y="2417"/>
                  </a:cubicBezTo>
                  <a:cubicBezTo>
                    <a:pt x="741" y="2394"/>
                    <a:pt x="777" y="2388"/>
                    <a:pt x="812" y="2388"/>
                  </a:cubicBezTo>
                  <a:cubicBezTo>
                    <a:pt x="855" y="2388"/>
                    <a:pt x="895" y="2397"/>
                    <a:pt x="933" y="2397"/>
                  </a:cubicBezTo>
                  <a:cubicBezTo>
                    <a:pt x="965" y="2397"/>
                    <a:pt x="997" y="2391"/>
                    <a:pt x="1028" y="2367"/>
                  </a:cubicBezTo>
                  <a:cubicBezTo>
                    <a:pt x="1028" y="2367"/>
                    <a:pt x="1028" y="2342"/>
                    <a:pt x="1028" y="2342"/>
                  </a:cubicBezTo>
                  <a:cubicBezTo>
                    <a:pt x="1057" y="2313"/>
                    <a:pt x="1086" y="2301"/>
                    <a:pt x="1116" y="2301"/>
                  </a:cubicBezTo>
                  <a:cubicBezTo>
                    <a:pt x="1137" y="2301"/>
                    <a:pt x="1157" y="2307"/>
                    <a:pt x="1178" y="2317"/>
                  </a:cubicBezTo>
                  <a:cubicBezTo>
                    <a:pt x="1216" y="2342"/>
                    <a:pt x="1253" y="2355"/>
                    <a:pt x="1291" y="2355"/>
                  </a:cubicBezTo>
                  <a:cubicBezTo>
                    <a:pt x="1329" y="2355"/>
                    <a:pt x="1366" y="2342"/>
                    <a:pt x="1404" y="2317"/>
                  </a:cubicBezTo>
                  <a:cubicBezTo>
                    <a:pt x="1454" y="2292"/>
                    <a:pt x="1504" y="2267"/>
                    <a:pt x="1554" y="2242"/>
                  </a:cubicBezTo>
                  <a:cubicBezTo>
                    <a:pt x="1579" y="2242"/>
                    <a:pt x="1629" y="2217"/>
                    <a:pt x="1629" y="2192"/>
                  </a:cubicBezTo>
                  <a:cubicBezTo>
                    <a:pt x="1654" y="2142"/>
                    <a:pt x="1604" y="2117"/>
                    <a:pt x="1579" y="2092"/>
                  </a:cubicBezTo>
                  <a:cubicBezTo>
                    <a:pt x="1579" y="2067"/>
                    <a:pt x="1579" y="2067"/>
                    <a:pt x="1554" y="2067"/>
                  </a:cubicBezTo>
                  <a:cubicBezTo>
                    <a:pt x="1354" y="1966"/>
                    <a:pt x="1103" y="1941"/>
                    <a:pt x="928" y="1766"/>
                  </a:cubicBezTo>
                  <a:lnTo>
                    <a:pt x="852" y="1766"/>
                  </a:lnTo>
                  <a:cubicBezTo>
                    <a:pt x="752" y="1766"/>
                    <a:pt x="752" y="1741"/>
                    <a:pt x="777" y="1641"/>
                  </a:cubicBezTo>
                  <a:cubicBezTo>
                    <a:pt x="852" y="1290"/>
                    <a:pt x="1053" y="964"/>
                    <a:pt x="1028" y="563"/>
                  </a:cubicBezTo>
                  <a:cubicBezTo>
                    <a:pt x="1028" y="437"/>
                    <a:pt x="1103" y="312"/>
                    <a:pt x="1128" y="187"/>
                  </a:cubicBezTo>
                  <a:cubicBezTo>
                    <a:pt x="1153" y="137"/>
                    <a:pt x="1153" y="62"/>
                    <a:pt x="1153" y="11"/>
                  </a:cubicBezTo>
                  <a:cubicBezTo>
                    <a:pt x="1103" y="11"/>
                    <a:pt x="1053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1976950" y="3497475"/>
              <a:ext cx="45775" cy="42150"/>
            </a:xfrm>
            <a:custGeom>
              <a:avLst/>
              <a:gdLst/>
              <a:ahLst/>
              <a:cxnLst/>
              <a:rect l="l" t="t" r="r" b="b"/>
              <a:pathLst>
                <a:path w="1831" h="1686" extrusionOk="0">
                  <a:moveTo>
                    <a:pt x="1421" y="1"/>
                  </a:moveTo>
                  <a:cubicBezTo>
                    <a:pt x="1407" y="1"/>
                    <a:pt x="1393" y="1"/>
                    <a:pt x="1379" y="3"/>
                  </a:cubicBezTo>
                  <a:cubicBezTo>
                    <a:pt x="1229" y="3"/>
                    <a:pt x="1079" y="28"/>
                    <a:pt x="928" y="78"/>
                  </a:cubicBezTo>
                  <a:cubicBezTo>
                    <a:pt x="602" y="228"/>
                    <a:pt x="352" y="479"/>
                    <a:pt x="201" y="805"/>
                  </a:cubicBezTo>
                  <a:cubicBezTo>
                    <a:pt x="1" y="1181"/>
                    <a:pt x="226" y="1632"/>
                    <a:pt x="627" y="1682"/>
                  </a:cubicBezTo>
                  <a:cubicBezTo>
                    <a:pt x="648" y="1684"/>
                    <a:pt x="669" y="1686"/>
                    <a:pt x="689" y="1686"/>
                  </a:cubicBezTo>
                  <a:cubicBezTo>
                    <a:pt x="868" y="1686"/>
                    <a:pt x="1041" y="1591"/>
                    <a:pt x="1154" y="1456"/>
                  </a:cubicBezTo>
                  <a:cubicBezTo>
                    <a:pt x="1354" y="1281"/>
                    <a:pt x="1505" y="1080"/>
                    <a:pt x="1655" y="855"/>
                  </a:cubicBezTo>
                  <a:cubicBezTo>
                    <a:pt x="1755" y="729"/>
                    <a:pt x="1780" y="579"/>
                    <a:pt x="1830" y="504"/>
                  </a:cubicBezTo>
                  <a:cubicBezTo>
                    <a:pt x="1830" y="196"/>
                    <a:pt x="1652" y="1"/>
                    <a:pt x="1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1806525" y="3479975"/>
              <a:ext cx="231675" cy="145625"/>
            </a:xfrm>
            <a:custGeom>
              <a:avLst/>
              <a:gdLst/>
              <a:ahLst/>
              <a:cxnLst/>
              <a:rect l="l" t="t" r="r" b="b"/>
              <a:pathLst>
                <a:path w="9267" h="5825" extrusionOk="0">
                  <a:moveTo>
                    <a:pt x="9073" y="151"/>
                  </a:moveTo>
                  <a:cubicBezTo>
                    <a:pt x="8998" y="452"/>
                    <a:pt x="8973" y="703"/>
                    <a:pt x="8873" y="953"/>
                  </a:cubicBezTo>
                  <a:cubicBezTo>
                    <a:pt x="8672" y="1505"/>
                    <a:pt x="8347" y="2006"/>
                    <a:pt x="7946" y="2457"/>
                  </a:cubicBezTo>
                  <a:cubicBezTo>
                    <a:pt x="7848" y="2570"/>
                    <a:pt x="7741" y="2600"/>
                    <a:pt x="7623" y="2600"/>
                  </a:cubicBezTo>
                  <a:cubicBezTo>
                    <a:pt x="7558" y="2600"/>
                    <a:pt x="7490" y="2591"/>
                    <a:pt x="7419" y="2582"/>
                  </a:cubicBezTo>
                  <a:cubicBezTo>
                    <a:pt x="6943" y="2482"/>
                    <a:pt x="6793" y="2106"/>
                    <a:pt x="6818" y="1655"/>
                  </a:cubicBezTo>
                  <a:cubicBezTo>
                    <a:pt x="6843" y="1404"/>
                    <a:pt x="6943" y="1179"/>
                    <a:pt x="7018" y="953"/>
                  </a:cubicBezTo>
                  <a:cubicBezTo>
                    <a:pt x="7018" y="903"/>
                    <a:pt x="7043" y="853"/>
                    <a:pt x="7068" y="853"/>
                  </a:cubicBezTo>
                  <a:cubicBezTo>
                    <a:pt x="7495" y="577"/>
                    <a:pt x="7896" y="327"/>
                    <a:pt x="8372" y="226"/>
                  </a:cubicBezTo>
                  <a:cubicBezTo>
                    <a:pt x="8597" y="176"/>
                    <a:pt x="8823" y="176"/>
                    <a:pt x="9073" y="151"/>
                  </a:cubicBezTo>
                  <a:close/>
                  <a:moveTo>
                    <a:pt x="6743" y="1079"/>
                  </a:moveTo>
                  <a:lnTo>
                    <a:pt x="6743" y="1079"/>
                  </a:lnTo>
                  <a:cubicBezTo>
                    <a:pt x="6718" y="1304"/>
                    <a:pt x="6642" y="1555"/>
                    <a:pt x="6642" y="1780"/>
                  </a:cubicBezTo>
                  <a:cubicBezTo>
                    <a:pt x="6642" y="2031"/>
                    <a:pt x="6718" y="2257"/>
                    <a:pt x="6893" y="2482"/>
                  </a:cubicBezTo>
                  <a:cubicBezTo>
                    <a:pt x="6241" y="3008"/>
                    <a:pt x="5565" y="3485"/>
                    <a:pt x="4813" y="3911"/>
                  </a:cubicBezTo>
                  <a:cubicBezTo>
                    <a:pt x="4838" y="3735"/>
                    <a:pt x="4863" y="3610"/>
                    <a:pt x="4888" y="3485"/>
                  </a:cubicBezTo>
                  <a:cubicBezTo>
                    <a:pt x="4938" y="3084"/>
                    <a:pt x="5013" y="2683"/>
                    <a:pt x="5063" y="2307"/>
                  </a:cubicBezTo>
                  <a:cubicBezTo>
                    <a:pt x="5063" y="2156"/>
                    <a:pt x="5114" y="2056"/>
                    <a:pt x="5239" y="1981"/>
                  </a:cubicBezTo>
                  <a:cubicBezTo>
                    <a:pt x="5339" y="1931"/>
                    <a:pt x="5414" y="1881"/>
                    <a:pt x="5540" y="1805"/>
                  </a:cubicBezTo>
                  <a:lnTo>
                    <a:pt x="5540" y="1805"/>
                  </a:lnTo>
                  <a:cubicBezTo>
                    <a:pt x="5515" y="1931"/>
                    <a:pt x="5515" y="2056"/>
                    <a:pt x="5489" y="2156"/>
                  </a:cubicBezTo>
                  <a:cubicBezTo>
                    <a:pt x="5464" y="2332"/>
                    <a:pt x="5439" y="2532"/>
                    <a:pt x="5414" y="2708"/>
                  </a:cubicBezTo>
                  <a:cubicBezTo>
                    <a:pt x="5414" y="2758"/>
                    <a:pt x="5464" y="2808"/>
                    <a:pt x="5489" y="2833"/>
                  </a:cubicBezTo>
                  <a:cubicBezTo>
                    <a:pt x="5540" y="2808"/>
                    <a:pt x="5590" y="2808"/>
                    <a:pt x="5615" y="2758"/>
                  </a:cubicBezTo>
                  <a:cubicBezTo>
                    <a:pt x="5815" y="2382"/>
                    <a:pt x="6016" y="2006"/>
                    <a:pt x="6216" y="1630"/>
                  </a:cubicBezTo>
                  <a:cubicBezTo>
                    <a:pt x="6317" y="1354"/>
                    <a:pt x="6542" y="1229"/>
                    <a:pt x="6743" y="1079"/>
                  </a:cubicBezTo>
                  <a:close/>
                  <a:moveTo>
                    <a:pt x="6993" y="2607"/>
                  </a:moveTo>
                  <a:cubicBezTo>
                    <a:pt x="7194" y="2658"/>
                    <a:pt x="7369" y="2733"/>
                    <a:pt x="7570" y="2783"/>
                  </a:cubicBezTo>
                  <a:cubicBezTo>
                    <a:pt x="7469" y="2858"/>
                    <a:pt x="7394" y="2933"/>
                    <a:pt x="7294" y="3008"/>
                  </a:cubicBezTo>
                  <a:cubicBezTo>
                    <a:pt x="7169" y="3134"/>
                    <a:pt x="7018" y="3234"/>
                    <a:pt x="6818" y="3234"/>
                  </a:cubicBezTo>
                  <a:cubicBezTo>
                    <a:pt x="6768" y="3259"/>
                    <a:pt x="6718" y="3259"/>
                    <a:pt x="6667" y="3284"/>
                  </a:cubicBezTo>
                  <a:cubicBezTo>
                    <a:pt x="6542" y="3334"/>
                    <a:pt x="6542" y="3434"/>
                    <a:pt x="6642" y="3510"/>
                  </a:cubicBezTo>
                  <a:cubicBezTo>
                    <a:pt x="6667" y="3535"/>
                    <a:pt x="6718" y="3560"/>
                    <a:pt x="6743" y="3585"/>
                  </a:cubicBezTo>
                  <a:cubicBezTo>
                    <a:pt x="6793" y="3610"/>
                    <a:pt x="6843" y="3635"/>
                    <a:pt x="6893" y="3660"/>
                  </a:cubicBezTo>
                  <a:cubicBezTo>
                    <a:pt x="6843" y="3710"/>
                    <a:pt x="6768" y="3760"/>
                    <a:pt x="6718" y="3785"/>
                  </a:cubicBezTo>
                  <a:cubicBezTo>
                    <a:pt x="6492" y="3911"/>
                    <a:pt x="6266" y="4036"/>
                    <a:pt x="6041" y="4161"/>
                  </a:cubicBezTo>
                  <a:cubicBezTo>
                    <a:pt x="6016" y="4186"/>
                    <a:pt x="5941" y="4186"/>
                    <a:pt x="5890" y="4186"/>
                  </a:cubicBezTo>
                  <a:cubicBezTo>
                    <a:pt x="5615" y="4136"/>
                    <a:pt x="5314" y="4061"/>
                    <a:pt x="5013" y="3986"/>
                  </a:cubicBezTo>
                  <a:cubicBezTo>
                    <a:pt x="5740" y="3585"/>
                    <a:pt x="6392" y="3109"/>
                    <a:pt x="6993" y="2607"/>
                  </a:cubicBezTo>
                  <a:close/>
                  <a:moveTo>
                    <a:pt x="4888" y="2181"/>
                  </a:moveTo>
                  <a:lnTo>
                    <a:pt x="4888" y="2181"/>
                  </a:lnTo>
                  <a:cubicBezTo>
                    <a:pt x="4863" y="2808"/>
                    <a:pt x="4738" y="3384"/>
                    <a:pt x="4612" y="3986"/>
                  </a:cubicBezTo>
                  <a:cubicBezTo>
                    <a:pt x="4612" y="4011"/>
                    <a:pt x="4587" y="4036"/>
                    <a:pt x="4562" y="4036"/>
                  </a:cubicBezTo>
                  <a:cubicBezTo>
                    <a:pt x="4011" y="4362"/>
                    <a:pt x="3409" y="4612"/>
                    <a:pt x="2808" y="4838"/>
                  </a:cubicBezTo>
                  <a:lnTo>
                    <a:pt x="2783" y="4838"/>
                  </a:lnTo>
                  <a:cubicBezTo>
                    <a:pt x="2783" y="4763"/>
                    <a:pt x="2808" y="4688"/>
                    <a:pt x="2808" y="4638"/>
                  </a:cubicBezTo>
                  <a:cubicBezTo>
                    <a:pt x="2908" y="4161"/>
                    <a:pt x="3033" y="3685"/>
                    <a:pt x="3134" y="3209"/>
                  </a:cubicBezTo>
                  <a:cubicBezTo>
                    <a:pt x="3134" y="3109"/>
                    <a:pt x="3184" y="3059"/>
                    <a:pt x="3284" y="3008"/>
                  </a:cubicBezTo>
                  <a:cubicBezTo>
                    <a:pt x="3409" y="2933"/>
                    <a:pt x="3535" y="2858"/>
                    <a:pt x="3710" y="2758"/>
                  </a:cubicBezTo>
                  <a:lnTo>
                    <a:pt x="3710" y="2758"/>
                  </a:lnTo>
                  <a:cubicBezTo>
                    <a:pt x="3685" y="2908"/>
                    <a:pt x="3685" y="3059"/>
                    <a:pt x="3660" y="3184"/>
                  </a:cubicBezTo>
                  <a:cubicBezTo>
                    <a:pt x="3660" y="3334"/>
                    <a:pt x="3660" y="3485"/>
                    <a:pt x="3660" y="3635"/>
                  </a:cubicBezTo>
                  <a:cubicBezTo>
                    <a:pt x="3660" y="3685"/>
                    <a:pt x="3710" y="3760"/>
                    <a:pt x="3735" y="3785"/>
                  </a:cubicBezTo>
                  <a:cubicBezTo>
                    <a:pt x="3785" y="3785"/>
                    <a:pt x="3860" y="3735"/>
                    <a:pt x="3911" y="3685"/>
                  </a:cubicBezTo>
                  <a:cubicBezTo>
                    <a:pt x="3936" y="3660"/>
                    <a:pt x="3961" y="3610"/>
                    <a:pt x="3961" y="3585"/>
                  </a:cubicBezTo>
                  <a:cubicBezTo>
                    <a:pt x="4111" y="3234"/>
                    <a:pt x="4236" y="2883"/>
                    <a:pt x="4362" y="2532"/>
                  </a:cubicBezTo>
                  <a:cubicBezTo>
                    <a:pt x="4387" y="2457"/>
                    <a:pt x="4437" y="2432"/>
                    <a:pt x="4512" y="2382"/>
                  </a:cubicBezTo>
                  <a:cubicBezTo>
                    <a:pt x="4637" y="2332"/>
                    <a:pt x="4763" y="2257"/>
                    <a:pt x="4888" y="2181"/>
                  </a:cubicBezTo>
                  <a:close/>
                  <a:moveTo>
                    <a:pt x="2958" y="3209"/>
                  </a:moveTo>
                  <a:cubicBezTo>
                    <a:pt x="2883" y="3560"/>
                    <a:pt x="2808" y="3911"/>
                    <a:pt x="2733" y="4237"/>
                  </a:cubicBezTo>
                  <a:cubicBezTo>
                    <a:pt x="2682" y="4437"/>
                    <a:pt x="2657" y="4638"/>
                    <a:pt x="2607" y="4838"/>
                  </a:cubicBezTo>
                  <a:cubicBezTo>
                    <a:pt x="2607" y="4863"/>
                    <a:pt x="2582" y="4913"/>
                    <a:pt x="2557" y="4938"/>
                  </a:cubicBezTo>
                  <a:cubicBezTo>
                    <a:pt x="2357" y="4988"/>
                    <a:pt x="2131" y="5064"/>
                    <a:pt x="1906" y="5139"/>
                  </a:cubicBezTo>
                  <a:cubicBezTo>
                    <a:pt x="1931" y="4963"/>
                    <a:pt x="1956" y="4813"/>
                    <a:pt x="1956" y="4663"/>
                  </a:cubicBezTo>
                  <a:cubicBezTo>
                    <a:pt x="2006" y="4412"/>
                    <a:pt x="2031" y="4136"/>
                    <a:pt x="2056" y="3886"/>
                  </a:cubicBezTo>
                  <a:cubicBezTo>
                    <a:pt x="2056" y="3785"/>
                    <a:pt x="2131" y="3685"/>
                    <a:pt x="2231" y="3635"/>
                  </a:cubicBezTo>
                  <a:cubicBezTo>
                    <a:pt x="2457" y="3510"/>
                    <a:pt x="2657" y="3384"/>
                    <a:pt x="2858" y="3259"/>
                  </a:cubicBezTo>
                  <a:cubicBezTo>
                    <a:pt x="2883" y="3234"/>
                    <a:pt x="2908" y="3234"/>
                    <a:pt x="2958" y="3209"/>
                  </a:cubicBezTo>
                  <a:close/>
                  <a:moveTo>
                    <a:pt x="4888" y="4136"/>
                  </a:moveTo>
                  <a:cubicBezTo>
                    <a:pt x="5164" y="4211"/>
                    <a:pt x="5439" y="4262"/>
                    <a:pt x="5740" y="4337"/>
                  </a:cubicBezTo>
                  <a:cubicBezTo>
                    <a:pt x="5590" y="4437"/>
                    <a:pt x="5464" y="4537"/>
                    <a:pt x="5264" y="4537"/>
                  </a:cubicBezTo>
                  <a:lnTo>
                    <a:pt x="4738" y="4537"/>
                  </a:lnTo>
                  <a:cubicBezTo>
                    <a:pt x="4713" y="4537"/>
                    <a:pt x="4685" y="4534"/>
                    <a:pt x="4657" y="4534"/>
                  </a:cubicBezTo>
                  <a:cubicBezTo>
                    <a:pt x="4601" y="4534"/>
                    <a:pt x="4545" y="4546"/>
                    <a:pt x="4512" y="4612"/>
                  </a:cubicBezTo>
                  <a:cubicBezTo>
                    <a:pt x="4462" y="4713"/>
                    <a:pt x="4537" y="4788"/>
                    <a:pt x="4612" y="4838"/>
                  </a:cubicBezTo>
                  <a:cubicBezTo>
                    <a:pt x="4662" y="4913"/>
                    <a:pt x="4713" y="4963"/>
                    <a:pt x="4763" y="5039"/>
                  </a:cubicBezTo>
                  <a:cubicBezTo>
                    <a:pt x="4537" y="5114"/>
                    <a:pt x="4286" y="5214"/>
                    <a:pt x="4061" y="5289"/>
                  </a:cubicBezTo>
                  <a:cubicBezTo>
                    <a:pt x="4036" y="5214"/>
                    <a:pt x="4011" y="5164"/>
                    <a:pt x="3961" y="5114"/>
                  </a:cubicBezTo>
                  <a:cubicBezTo>
                    <a:pt x="3961" y="5106"/>
                    <a:pt x="3954" y="5103"/>
                    <a:pt x="3945" y="5103"/>
                  </a:cubicBezTo>
                  <a:cubicBezTo>
                    <a:pt x="3923" y="5103"/>
                    <a:pt x="3885" y="5121"/>
                    <a:pt x="3885" y="5139"/>
                  </a:cubicBezTo>
                  <a:cubicBezTo>
                    <a:pt x="3885" y="5189"/>
                    <a:pt x="3885" y="5264"/>
                    <a:pt x="3885" y="5339"/>
                  </a:cubicBezTo>
                  <a:cubicBezTo>
                    <a:pt x="3864" y="5360"/>
                    <a:pt x="3834" y="5368"/>
                    <a:pt x="3801" y="5368"/>
                  </a:cubicBezTo>
                  <a:cubicBezTo>
                    <a:pt x="3755" y="5368"/>
                    <a:pt x="3703" y="5354"/>
                    <a:pt x="3660" y="5339"/>
                  </a:cubicBezTo>
                  <a:cubicBezTo>
                    <a:pt x="3409" y="5214"/>
                    <a:pt x="3134" y="5114"/>
                    <a:pt x="2858" y="5013"/>
                  </a:cubicBezTo>
                  <a:cubicBezTo>
                    <a:pt x="3058" y="4938"/>
                    <a:pt x="3234" y="4863"/>
                    <a:pt x="3384" y="4788"/>
                  </a:cubicBezTo>
                  <a:cubicBezTo>
                    <a:pt x="3835" y="4587"/>
                    <a:pt x="4261" y="4387"/>
                    <a:pt x="4687" y="4186"/>
                  </a:cubicBezTo>
                  <a:cubicBezTo>
                    <a:pt x="4738" y="4136"/>
                    <a:pt x="4813" y="4136"/>
                    <a:pt x="4888" y="4136"/>
                  </a:cubicBezTo>
                  <a:close/>
                  <a:moveTo>
                    <a:pt x="2657" y="5089"/>
                  </a:moveTo>
                  <a:cubicBezTo>
                    <a:pt x="2908" y="5214"/>
                    <a:pt x="3184" y="5314"/>
                    <a:pt x="3434" y="5440"/>
                  </a:cubicBezTo>
                  <a:lnTo>
                    <a:pt x="3434" y="5465"/>
                  </a:lnTo>
                  <a:cubicBezTo>
                    <a:pt x="3109" y="5515"/>
                    <a:pt x="2783" y="5590"/>
                    <a:pt x="2457" y="5640"/>
                  </a:cubicBezTo>
                  <a:cubicBezTo>
                    <a:pt x="2457" y="5653"/>
                    <a:pt x="2451" y="5659"/>
                    <a:pt x="2441" y="5659"/>
                  </a:cubicBezTo>
                  <a:cubicBezTo>
                    <a:pt x="2432" y="5659"/>
                    <a:pt x="2419" y="5653"/>
                    <a:pt x="2407" y="5640"/>
                  </a:cubicBezTo>
                  <a:cubicBezTo>
                    <a:pt x="2256" y="5540"/>
                    <a:pt x="2106" y="5414"/>
                    <a:pt x="1931" y="5289"/>
                  </a:cubicBezTo>
                  <a:cubicBezTo>
                    <a:pt x="2181" y="5214"/>
                    <a:pt x="2407" y="5164"/>
                    <a:pt x="2607" y="5089"/>
                  </a:cubicBezTo>
                  <a:close/>
                  <a:moveTo>
                    <a:pt x="9105" y="0"/>
                  </a:moveTo>
                  <a:cubicBezTo>
                    <a:pt x="9076" y="0"/>
                    <a:pt x="9041" y="1"/>
                    <a:pt x="8998" y="1"/>
                  </a:cubicBezTo>
                  <a:cubicBezTo>
                    <a:pt x="8572" y="1"/>
                    <a:pt x="8146" y="76"/>
                    <a:pt x="7770" y="252"/>
                  </a:cubicBezTo>
                  <a:cubicBezTo>
                    <a:pt x="7219" y="527"/>
                    <a:pt x="6692" y="878"/>
                    <a:pt x="6216" y="1254"/>
                  </a:cubicBezTo>
                  <a:cubicBezTo>
                    <a:pt x="6191" y="1279"/>
                    <a:pt x="6166" y="1329"/>
                    <a:pt x="6141" y="1354"/>
                  </a:cubicBezTo>
                  <a:cubicBezTo>
                    <a:pt x="5991" y="1655"/>
                    <a:pt x="5840" y="1981"/>
                    <a:pt x="5690" y="2282"/>
                  </a:cubicBezTo>
                  <a:cubicBezTo>
                    <a:pt x="5690" y="2307"/>
                    <a:pt x="5665" y="2332"/>
                    <a:pt x="5640" y="2382"/>
                  </a:cubicBezTo>
                  <a:cubicBezTo>
                    <a:pt x="5640" y="2332"/>
                    <a:pt x="5640" y="2307"/>
                    <a:pt x="5640" y="2282"/>
                  </a:cubicBezTo>
                  <a:cubicBezTo>
                    <a:pt x="5665" y="2131"/>
                    <a:pt x="5690" y="1956"/>
                    <a:pt x="5715" y="1805"/>
                  </a:cubicBezTo>
                  <a:cubicBezTo>
                    <a:pt x="5715" y="1695"/>
                    <a:pt x="5661" y="1626"/>
                    <a:pt x="5583" y="1626"/>
                  </a:cubicBezTo>
                  <a:cubicBezTo>
                    <a:pt x="5555" y="1626"/>
                    <a:pt x="5523" y="1635"/>
                    <a:pt x="5489" y="1655"/>
                  </a:cubicBezTo>
                  <a:cubicBezTo>
                    <a:pt x="5389" y="1680"/>
                    <a:pt x="5314" y="1755"/>
                    <a:pt x="5214" y="1805"/>
                  </a:cubicBezTo>
                  <a:cubicBezTo>
                    <a:pt x="4963" y="1931"/>
                    <a:pt x="4713" y="2106"/>
                    <a:pt x="4462" y="2231"/>
                  </a:cubicBezTo>
                  <a:cubicBezTo>
                    <a:pt x="4312" y="2282"/>
                    <a:pt x="4236" y="2382"/>
                    <a:pt x="4186" y="2507"/>
                  </a:cubicBezTo>
                  <a:cubicBezTo>
                    <a:pt x="4086" y="2833"/>
                    <a:pt x="3961" y="3134"/>
                    <a:pt x="3835" y="3460"/>
                  </a:cubicBezTo>
                  <a:lnTo>
                    <a:pt x="3810" y="3460"/>
                  </a:lnTo>
                  <a:cubicBezTo>
                    <a:pt x="3810" y="3434"/>
                    <a:pt x="3810" y="3409"/>
                    <a:pt x="3810" y="3384"/>
                  </a:cubicBezTo>
                  <a:cubicBezTo>
                    <a:pt x="3835" y="3184"/>
                    <a:pt x="3860" y="2983"/>
                    <a:pt x="3860" y="2808"/>
                  </a:cubicBezTo>
                  <a:cubicBezTo>
                    <a:pt x="3860" y="2733"/>
                    <a:pt x="3835" y="2632"/>
                    <a:pt x="3810" y="2607"/>
                  </a:cubicBezTo>
                  <a:cubicBezTo>
                    <a:pt x="3796" y="2600"/>
                    <a:pt x="3777" y="2597"/>
                    <a:pt x="3755" y="2597"/>
                  </a:cubicBezTo>
                  <a:cubicBezTo>
                    <a:pt x="3704" y="2597"/>
                    <a:pt x="3638" y="2615"/>
                    <a:pt x="3585" y="2632"/>
                  </a:cubicBezTo>
                  <a:cubicBezTo>
                    <a:pt x="3560" y="2632"/>
                    <a:pt x="3535" y="2658"/>
                    <a:pt x="3510" y="2683"/>
                  </a:cubicBezTo>
                  <a:cubicBezTo>
                    <a:pt x="3058" y="2933"/>
                    <a:pt x="2607" y="3209"/>
                    <a:pt x="2156" y="3485"/>
                  </a:cubicBezTo>
                  <a:cubicBezTo>
                    <a:pt x="1981" y="3585"/>
                    <a:pt x="1906" y="3710"/>
                    <a:pt x="1880" y="3886"/>
                  </a:cubicBezTo>
                  <a:cubicBezTo>
                    <a:pt x="1830" y="4287"/>
                    <a:pt x="1780" y="4688"/>
                    <a:pt x="1730" y="5089"/>
                  </a:cubicBezTo>
                  <a:cubicBezTo>
                    <a:pt x="1705" y="5114"/>
                    <a:pt x="1680" y="5164"/>
                    <a:pt x="1630" y="5189"/>
                  </a:cubicBezTo>
                  <a:cubicBezTo>
                    <a:pt x="1249" y="5279"/>
                    <a:pt x="868" y="5368"/>
                    <a:pt x="451" y="5368"/>
                  </a:cubicBezTo>
                  <a:cubicBezTo>
                    <a:pt x="401" y="5368"/>
                    <a:pt x="352" y="5367"/>
                    <a:pt x="301" y="5364"/>
                  </a:cubicBezTo>
                  <a:cubicBezTo>
                    <a:pt x="226" y="5364"/>
                    <a:pt x="151" y="5364"/>
                    <a:pt x="76" y="5389"/>
                  </a:cubicBezTo>
                  <a:cubicBezTo>
                    <a:pt x="51" y="5414"/>
                    <a:pt x="26" y="5440"/>
                    <a:pt x="1" y="5490"/>
                  </a:cubicBezTo>
                  <a:cubicBezTo>
                    <a:pt x="26" y="5515"/>
                    <a:pt x="51" y="5540"/>
                    <a:pt x="101" y="5540"/>
                  </a:cubicBezTo>
                  <a:cubicBezTo>
                    <a:pt x="201" y="5540"/>
                    <a:pt x="301" y="5551"/>
                    <a:pt x="409" y="5551"/>
                  </a:cubicBezTo>
                  <a:cubicBezTo>
                    <a:pt x="463" y="5551"/>
                    <a:pt x="519" y="5548"/>
                    <a:pt x="577" y="5540"/>
                  </a:cubicBezTo>
                  <a:cubicBezTo>
                    <a:pt x="928" y="5490"/>
                    <a:pt x="1279" y="5414"/>
                    <a:pt x="1630" y="5364"/>
                  </a:cubicBezTo>
                  <a:cubicBezTo>
                    <a:pt x="1655" y="5352"/>
                    <a:pt x="1686" y="5346"/>
                    <a:pt x="1714" y="5346"/>
                  </a:cubicBezTo>
                  <a:cubicBezTo>
                    <a:pt x="1743" y="5346"/>
                    <a:pt x="1768" y="5352"/>
                    <a:pt x="1780" y="5364"/>
                  </a:cubicBezTo>
                  <a:cubicBezTo>
                    <a:pt x="1956" y="5490"/>
                    <a:pt x="2106" y="5615"/>
                    <a:pt x="2256" y="5740"/>
                  </a:cubicBezTo>
                  <a:cubicBezTo>
                    <a:pt x="2313" y="5797"/>
                    <a:pt x="2369" y="5825"/>
                    <a:pt x="2436" y="5825"/>
                  </a:cubicBezTo>
                  <a:cubicBezTo>
                    <a:pt x="2458" y="5825"/>
                    <a:pt x="2482" y="5822"/>
                    <a:pt x="2507" y="5815"/>
                  </a:cubicBezTo>
                  <a:cubicBezTo>
                    <a:pt x="2858" y="5740"/>
                    <a:pt x="3209" y="5690"/>
                    <a:pt x="3585" y="5590"/>
                  </a:cubicBezTo>
                  <a:cubicBezTo>
                    <a:pt x="4011" y="5490"/>
                    <a:pt x="4462" y="5364"/>
                    <a:pt x="4863" y="5164"/>
                  </a:cubicBezTo>
                  <a:cubicBezTo>
                    <a:pt x="5063" y="5064"/>
                    <a:pt x="5063" y="5013"/>
                    <a:pt x="4888" y="4888"/>
                  </a:cubicBezTo>
                  <a:cubicBezTo>
                    <a:pt x="4838" y="4838"/>
                    <a:pt x="4763" y="4763"/>
                    <a:pt x="4713" y="4713"/>
                  </a:cubicBezTo>
                  <a:lnTo>
                    <a:pt x="5189" y="4713"/>
                  </a:lnTo>
                  <a:cubicBezTo>
                    <a:pt x="5339" y="4713"/>
                    <a:pt x="5489" y="4713"/>
                    <a:pt x="5640" y="4612"/>
                  </a:cubicBezTo>
                  <a:cubicBezTo>
                    <a:pt x="5840" y="4487"/>
                    <a:pt x="6041" y="4387"/>
                    <a:pt x="6241" y="4262"/>
                  </a:cubicBezTo>
                  <a:cubicBezTo>
                    <a:pt x="6517" y="4086"/>
                    <a:pt x="6793" y="3936"/>
                    <a:pt x="7043" y="3760"/>
                  </a:cubicBezTo>
                  <a:cubicBezTo>
                    <a:pt x="7169" y="3660"/>
                    <a:pt x="7169" y="3585"/>
                    <a:pt x="7018" y="3510"/>
                  </a:cubicBezTo>
                  <a:cubicBezTo>
                    <a:pt x="6968" y="3485"/>
                    <a:pt x="6893" y="3460"/>
                    <a:pt x="6843" y="3434"/>
                  </a:cubicBezTo>
                  <a:cubicBezTo>
                    <a:pt x="6918" y="3384"/>
                    <a:pt x="6968" y="3384"/>
                    <a:pt x="7043" y="3384"/>
                  </a:cubicBezTo>
                  <a:cubicBezTo>
                    <a:pt x="7093" y="3359"/>
                    <a:pt x="7144" y="3359"/>
                    <a:pt x="7169" y="3334"/>
                  </a:cubicBezTo>
                  <a:cubicBezTo>
                    <a:pt x="7394" y="3134"/>
                    <a:pt x="7620" y="2958"/>
                    <a:pt x="7820" y="2783"/>
                  </a:cubicBezTo>
                  <a:cubicBezTo>
                    <a:pt x="8297" y="2357"/>
                    <a:pt x="8647" y="1881"/>
                    <a:pt x="8898" y="1329"/>
                  </a:cubicBezTo>
                  <a:cubicBezTo>
                    <a:pt x="9073" y="978"/>
                    <a:pt x="9149" y="627"/>
                    <a:pt x="9224" y="252"/>
                  </a:cubicBezTo>
                  <a:cubicBezTo>
                    <a:pt x="9245" y="18"/>
                    <a:pt x="9266" y="0"/>
                    <a:pt x="9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1994500" y="3511950"/>
              <a:ext cx="9425" cy="10050"/>
            </a:xfrm>
            <a:custGeom>
              <a:avLst/>
              <a:gdLst/>
              <a:ahLst/>
              <a:cxnLst/>
              <a:rect l="l" t="t" r="r" b="b"/>
              <a:pathLst>
                <a:path w="377" h="402" extrusionOk="0">
                  <a:moveTo>
                    <a:pt x="251" y="0"/>
                  </a:moveTo>
                  <a:cubicBezTo>
                    <a:pt x="151" y="0"/>
                    <a:pt x="1" y="150"/>
                    <a:pt x="1" y="251"/>
                  </a:cubicBezTo>
                  <a:cubicBezTo>
                    <a:pt x="1" y="351"/>
                    <a:pt x="76" y="401"/>
                    <a:pt x="176" y="401"/>
                  </a:cubicBezTo>
                  <a:cubicBezTo>
                    <a:pt x="276" y="401"/>
                    <a:pt x="377" y="276"/>
                    <a:pt x="377" y="150"/>
                  </a:cubicBezTo>
                  <a:cubicBezTo>
                    <a:pt x="377" y="75"/>
                    <a:pt x="326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1883600" y="3582125"/>
              <a:ext cx="6925" cy="8150"/>
            </a:xfrm>
            <a:custGeom>
              <a:avLst/>
              <a:gdLst/>
              <a:ahLst/>
              <a:cxnLst/>
              <a:rect l="l" t="t" r="r" b="b"/>
              <a:pathLst>
                <a:path w="277" h="326" extrusionOk="0">
                  <a:moveTo>
                    <a:pt x="126" y="0"/>
                  </a:moveTo>
                  <a:cubicBezTo>
                    <a:pt x="51" y="0"/>
                    <a:pt x="0" y="75"/>
                    <a:pt x="0" y="201"/>
                  </a:cubicBezTo>
                  <a:cubicBezTo>
                    <a:pt x="0" y="276"/>
                    <a:pt x="26" y="326"/>
                    <a:pt x="101" y="326"/>
                  </a:cubicBezTo>
                  <a:cubicBezTo>
                    <a:pt x="201" y="326"/>
                    <a:pt x="276" y="251"/>
                    <a:pt x="276" y="176"/>
                  </a:cubicBezTo>
                  <a:cubicBezTo>
                    <a:pt x="276" y="75"/>
                    <a:pt x="201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1885475" y="3571475"/>
              <a:ext cx="5675" cy="6275"/>
            </a:xfrm>
            <a:custGeom>
              <a:avLst/>
              <a:gdLst/>
              <a:ahLst/>
              <a:cxnLst/>
              <a:rect l="l" t="t" r="r" b="b"/>
              <a:pathLst>
                <a:path w="227" h="251" extrusionOk="0">
                  <a:moveTo>
                    <a:pt x="126" y="0"/>
                  </a:moveTo>
                  <a:cubicBezTo>
                    <a:pt x="101" y="0"/>
                    <a:pt x="51" y="50"/>
                    <a:pt x="1" y="100"/>
                  </a:cubicBezTo>
                  <a:cubicBezTo>
                    <a:pt x="26" y="201"/>
                    <a:pt x="51" y="251"/>
                    <a:pt x="151" y="251"/>
                  </a:cubicBezTo>
                  <a:cubicBezTo>
                    <a:pt x="226" y="251"/>
                    <a:pt x="226" y="201"/>
                    <a:pt x="226" y="150"/>
                  </a:cubicBezTo>
                  <a:cubicBezTo>
                    <a:pt x="226" y="75"/>
                    <a:pt x="226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1886725" y="3558925"/>
              <a:ext cx="6925" cy="5800"/>
            </a:xfrm>
            <a:custGeom>
              <a:avLst/>
              <a:gdLst/>
              <a:ahLst/>
              <a:cxnLst/>
              <a:rect l="l" t="t" r="r" b="b"/>
              <a:pathLst>
                <a:path w="277" h="232" extrusionOk="0">
                  <a:moveTo>
                    <a:pt x="151" y="1"/>
                  </a:moveTo>
                  <a:cubicBezTo>
                    <a:pt x="126" y="26"/>
                    <a:pt x="76" y="76"/>
                    <a:pt x="1" y="126"/>
                  </a:cubicBezTo>
                  <a:cubicBezTo>
                    <a:pt x="66" y="169"/>
                    <a:pt x="112" y="231"/>
                    <a:pt x="139" y="231"/>
                  </a:cubicBezTo>
                  <a:cubicBezTo>
                    <a:pt x="144" y="231"/>
                    <a:pt x="148" y="230"/>
                    <a:pt x="151" y="226"/>
                  </a:cubicBezTo>
                  <a:cubicBezTo>
                    <a:pt x="201" y="201"/>
                    <a:pt x="251" y="151"/>
                    <a:pt x="251" y="126"/>
                  </a:cubicBezTo>
                  <a:cubicBezTo>
                    <a:pt x="276" y="76"/>
                    <a:pt x="20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1893000" y="3603300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72" y="0"/>
                  </a:moveTo>
                  <a:cubicBezTo>
                    <a:pt x="56" y="0"/>
                    <a:pt x="0" y="59"/>
                    <a:pt x="0" y="80"/>
                  </a:cubicBezTo>
                  <a:cubicBezTo>
                    <a:pt x="0" y="131"/>
                    <a:pt x="0" y="231"/>
                    <a:pt x="101" y="231"/>
                  </a:cubicBezTo>
                  <a:cubicBezTo>
                    <a:pt x="151" y="231"/>
                    <a:pt x="176" y="181"/>
                    <a:pt x="251" y="131"/>
                  </a:cubicBezTo>
                  <a:cubicBezTo>
                    <a:pt x="176" y="55"/>
                    <a:pt x="151" y="30"/>
                    <a:pt x="76" y="5"/>
                  </a:cubicBezTo>
                  <a:cubicBezTo>
                    <a:pt x="76" y="2"/>
                    <a:pt x="74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39"/>
          <p:cNvGrpSpPr/>
          <p:nvPr/>
        </p:nvGrpSpPr>
        <p:grpSpPr>
          <a:xfrm rot="-1394822">
            <a:off x="5307439" y="1144784"/>
            <a:ext cx="1007065" cy="237728"/>
            <a:chOff x="2248900" y="3454800"/>
            <a:chExt cx="247500" cy="58425"/>
          </a:xfrm>
        </p:grpSpPr>
        <p:sp>
          <p:nvSpPr>
            <p:cNvPr id="959" name="Google Shape;959;p39"/>
            <p:cNvSpPr/>
            <p:nvPr/>
          </p:nvSpPr>
          <p:spPr>
            <a:xfrm>
              <a:off x="2413050" y="3454800"/>
              <a:ext cx="83350" cy="26150"/>
            </a:xfrm>
            <a:custGeom>
              <a:avLst/>
              <a:gdLst/>
              <a:ahLst/>
              <a:cxnLst/>
              <a:rect l="l" t="t" r="r" b="b"/>
              <a:pathLst>
                <a:path w="3334" h="1046" extrusionOk="0">
                  <a:moveTo>
                    <a:pt x="939" y="0"/>
                  </a:moveTo>
                  <a:cubicBezTo>
                    <a:pt x="868" y="0"/>
                    <a:pt x="798" y="2"/>
                    <a:pt x="727" y="5"/>
                  </a:cubicBezTo>
                  <a:cubicBezTo>
                    <a:pt x="627" y="5"/>
                    <a:pt x="552" y="56"/>
                    <a:pt x="502" y="131"/>
                  </a:cubicBezTo>
                  <a:cubicBezTo>
                    <a:pt x="326" y="331"/>
                    <a:pt x="176" y="557"/>
                    <a:pt x="1" y="782"/>
                  </a:cubicBezTo>
                  <a:cubicBezTo>
                    <a:pt x="1" y="807"/>
                    <a:pt x="1" y="858"/>
                    <a:pt x="1" y="908"/>
                  </a:cubicBezTo>
                  <a:cubicBezTo>
                    <a:pt x="51" y="908"/>
                    <a:pt x="126" y="908"/>
                    <a:pt x="126" y="883"/>
                  </a:cubicBezTo>
                  <a:cubicBezTo>
                    <a:pt x="166" y="815"/>
                    <a:pt x="207" y="791"/>
                    <a:pt x="251" y="791"/>
                  </a:cubicBezTo>
                  <a:cubicBezTo>
                    <a:pt x="289" y="791"/>
                    <a:pt x="330" y="809"/>
                    <a:pt x="376" y="832"/>
                  </a:cubicBezTo>
                  <a:cubicBezTo>
                    <a:pt x="402" y="858"/>
                    <a:pt x="452" y="858"/>
                    <a:pt x="502" y="858"/>
                  </a:cubicBezTo>
                  <a:cubicBezTo>
                    <a:pt x="892" y="950"/>
                    <a:pt x="1296" y="1002"/>
                    <a:pt x="1694" y="1002"/>
                  </a:cubicBezTo>
                  <a:cubicBezTo>
                    <a:pt x="1832" y="1002"/>
                    <a:pt x="1970" y="996"/>
                    <a:pt x="2106" y="983"/>
                  </a:cubicBezTo>
                  <a:cubicBezTo>
                    <a:pt x="2181" y="983"/>
                    <a:pt x="2231" y="983"/>
                    <a:pt x="2281" y="1008"/>
                  </a:cubicBezTo>
                  <a:cubicBezTo>
                    <a:pt x="2306" y="1033"/>
                    <a:pt x="2331" y="1045"/>
                    <a:pt x="2356" y="1045"/>
                  </a:cubicBezTo>
                  <a:cubicBezTo>
                    <a:pt x="2381" y="1045"/>
                    <a:pt x="2407" y="1033"/>
                    <a:pt x="2432" y="1008"/>
                  </a:cubicBezTo>
                  <a:cubicBezTo>
                    <a:pt x="2557" y="933"/>
                    <a:pt x="2682" y="858"/>
                    <a:pt x="2808" y="782"/>
                  </a:cubicBezTo>
                  <a:cubicBezTo>
                    <a:pt x="2958" y="682"/>
                    <a:pt x="3133" y="582"/>
                    <a:pt x="3284" y="457"/>
                  </a:cubicBezTo>
                  <a:cubicBezTo>
                    <a:pt x="3309" y="431"/>
                    <a:pt x="3334" y="356"/>
                    <a:pt x="3334" y="331"/>
                  </a:cubicBezTo>
                  <a:cubicBezTo>
                    <a:pt x="3309" y="281"/>
                    <a:pt x="3259" y="256"/>
                    <a:pt x="3209" y="231"/>
                  </a:cubicBezTo>
                  <a:lnTo>
                    <a:pt x="3033" y="231"/>
                  </a:lnTo>
                  <a:cubicBezTo>
                    <a:pt x="2808" y="206"/>
                    <a:pt x="2557" y="181"/>
                    <a:pt x="2306" y="131"/>
                  </a:cubicBezTo>
                  <a:cubicBezTo>
                    <a:pt x="1850" y="66"/>
                    <a:pt x="1395" y="0"/>
                    <a:pt x="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2416175" y="3486875"/>
              <a:ext cx="77100" cy="26350"/>
            </a:xfrm>
            <a:custGeom>
              <a:avLst/>
              <a:gdLst/>
              <a:ahLst/>
              <a:cxnLst/>
              <a:rect l="l" t="t" r="r" b="b"/>
              <a:pathLst>
                <a:path w="3084" h="1054" extrusionOk="0">
                  <a:moveTo>
                    <a:pt x="26" y="1"/>
                  </a:moveTo>
                  <a:cubicBezTo>
                    <a:pt x="1" y="26"/>
                    <a:pt x="1" y="76"/>
                    <a:pt x="1" y="126"/>
                  </a:cubicBezTo>
                  <a:cubicBezTo>
                    <a:pt x="1" y="126"/>
                    <a:pt x="26" y="151"/>
                    <a:pt x="26" y="151"/>
                  </a:cubicBezTo>
                  <a:cubicBezTo>
                    <a:pt x="126" y="326"/>
                    <a:pt x="226" y="527"/>
                    <a:pt x="352" y="677"/>
                  </a:cubicBezTo>
                  <a:cubicBezTo>
                    <a:pt x="377" y="727"/>
                    <a:pt x="427" y="803"/>
                    <a:pt x="502" y="803"/>
                  </a:cubicBezTo>
                  <a:cubicBezTo>
                    <a:pt x="627" y="828"/>
                    <a:pt x="753" y="853"/>
                    <a:pt x="878" y="853"/>
                  </a:cubicBezTo>
                  <a:cubicBezTo>
                    <a:pt x="1429" y="903"/>
                    <a:pt x="1981" y="953"/>
                    <a:pt x="2532" y="1003"/>
                  </a:cubicBezTo>
                  <a:cubicBezTo>
                    <a:pt x="2657" y="1028"/>
                    <a:pt x="2783" y="1053"/>
                    <a:pt x="2908" y="1053"/>
                  </a:cubicBezTo>
                  <a:cubicBezTo>
                    <a:pt x="3033" y="1053"/>
                    <a:pt x="3084" y="953"/>
                    <a:pt x="3033" y="853"/>
                  </a:cubicBezTo>
                  <a:cubicBezTo>
                    <a:pt x="2908" y="627"/>
                    <a:pt x="2758" y="402"/>
                    <a:pt x="2607" y="176"/>
                  </a:cubicBezTo>
                  <a:cubicBezTo>
                    <a:pt x="2507" y="151"/>
                    <a:pt x="2432" y="101"/>
                    <a:pt x="2332" y="101"/>
                  </a:cubicBezTo>
                  <a:cubicBezTo>
                    <a:pt x="2206" y="76"/>
                    <a:pt x="2081" y="76"/>
                    <a:pt x="1956" y="76"/>
                  </a:cubicBezTo>
                  <a:cubicBezTo>
                    <a:pt x="1454" y="76"/>
                    <a:pt x="928" y="51"/>
                    <a:pt x="402" y="51"/>
                  </a:cubicBezTo>
                  <a:cubicBezTo>
                    <a:pt x="377" y="51"/>
                    <a:pt x="327" y="51"/>
                    <a:pt x="277" y="76"/>
                  </a:cubicBezTo>
                  <a:cubicBezTo>
                    <a:pt x="258" y="85"/>
                    <a:pt x="240" y="91"/>
                    <a:pt x="221" y="91"/>
                  </a:cubicBezTo>
                  <a:cubicBezTo>
                    <a:pt x="190" y="91"/>
                    <a:pt x="158" y="73"/>
                    <a:pt x="126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2248900" y="3456650"/>
              <a:ext cx="230600" cy="47000"/>
            </a:xfrm>
            <a:custGeom>
              <a:avLst/>
              <a:gdLst/>
              <a:ahLst/>
              <a:cxnLst/>
              <a:rect l="l" t="t" r="r" b="b"/>
              <a:pathLst>
                <a:path w="9224" h="1880" extrusionOk="0">
                  <a:moveTo>
                    <a:pt x="2206" y="733"/>
                  </a:moveTo>
                  <a:cubicBezTo>
                    <a:pt x="3058" y="733"/>
                    <a:pt x="3910" y="758"/>
                    <a:pt x="4737" y="758"/>
                  </a:cubicBezTo>
                  <a:lnTo>
                    <a:pt x="4812" y="758"/>
                  </a:lnTo>
                  <a:cubicBezTo>
                    <a:pt x="4812" y="809"/>
                    <a:pt x="4812" y="834"/>
                    <a:pt x="4812" y="884"/>
                  </a:cubicBezTo>
                  <a:cubicBezTo>
                    <a:pt x="4837" y="909"/>
                    <a:pt x="4812" y="909"/>
                    <a:pt x="4812" y="934"/>
                  </a:cubicBezTo>
                  <a:cubicBezTo>
                    <a:pt x="3885" y="934"/>
                    <a:pt x="2932" y="909"/>
                    <a:pt x="1980" y="909"/>
                  </a:cubicBezTo>
                  <a:cubicBezTo>
                    <a:pt x="2005" y="758"/>
                    <a:pt x="2105" y="733"/>
                    <a:pt x="2206" y="733"/>
                  </a:cubicBezTo>
                  <a:close/>
                  <a:moveTo>
                    <a:pt x="5188" y="758"/>
                  </a:moveTo>
                  <a:cubicBezTo>
                    <a:pt x="5363" y="784"/>
                    <a:pt x="5363" y="784"/>
                    <a:pt x="5363" y="959"/>
                  </a:cubicBezTo>
                  <a:lnTo>
                    <a:pt x="5063" y="959"/>
                  </a:lnTo>
                  <a:cubicBezTo>
                    <a:pt x="5038" y="959"/>
                    <a:pt x="5013" y="909"/>
                    <a:pt x="5013" y="884"/>
                  </a:cubicBezTo>
                  <a:cubicBezTo>
                    <a:pt x="4988" y="859"/>
                    <a:pt x="4988" y="809"/>
                    <a:pt x="4988" y="758"/>
                  </a:cubicBezTo>
                  <a:close/>
                  <a:moveTo>
                    <a:pt x="6266" y="784"/>
                  </a:moveTo>
                  <a:cubicBezTo>
                    <a:pt x="6266" y="859"/>
                    <a:pt x="6266" y="934"/>
                    <a:pt x="6291" y="1009"/>
                  </a:cubicBezTo>
                  <a:cubicBezTo>
                    <a:pt x="6040" y="1009"/>
                    <a:pt x="5790" y="984"/>
                    <a:pt x="5564" y="984"/>
                  </a:cubicBezTo>
                  <a:cubicBezTo>
                    <a:pt x="5539" y="909"/>
                    <a:pt x="5539" y="859"/>
                    <a:pt x="5539" y="784"/>
                  </a:cubicBezTo>
                  <a:close/>
                  <a:moveTo>
                    <a:pt x="6592" y="784"/>
                  </a:moveTo>
                  <a:cubicBezTo>
                    <a:pt x="6817" y="784"/>
                    <a:pt x="6817" y="784"/>
                    <a:pt x="6892" y="1034"/>
                  </a:cubicBezTo>
                  <a:cubicBezTo>
                    <a:pt x="6767" y="1009"/>
                    <a:pt x="6642" y="1009"/>
                    <a:pt x="6516" y="1009"/>
                  </a:cubicBezTo>
                  <a:cubicBezTo>
                    <a:pt x="6491" y="1009"/>
                    <a:pt x="6466" y="959"/>
                    <a:pt x="6441" y="934"/>
                  </a:cubicBezTo>
                  <a:cubicBezTo>
                    <a:pt x="6441" y="884"/>
                    <a:pt x="6441" y="859"/>
                    <a:pt x="6441" y="809"/>
                  </a:cubicBezTo>
                  <a:cubicBezTo>
                    <a:pt x="6516" y="809"/>
                    <a:pt x="6541" y="784"/>
                    <a:pt x="6592" y="784"/>
                  </a:cubicBezTo>
                  <a:close/>
                  <a:moveTo>
                    <a:pt x="7018" y="809"/>
                  </a:moveTo>
                  <a:cubicBezTo>
                    <a:pt x="7218" y="809"/>
                    <a:pt x="7419" y="834"/>
                    <a:pt x="7594" y="834"/>
                  </a:cubicBezTo>
                  <a:cubicBezTo>
                    <a:pt x="7594" y="909"/>
                    <a:pt x="7594" y="984"/>
                    <a:pt x="7594" y="1059"/>
                  </a:cubicBezTo>
                  <a:cubicBezTo>
                    <a:pt x="7419" y="1059"/>
                    <a:pt x="7268" y="1034"/>
                    <a:pt x="7068" y="1034"/>
                  </a:cubicBezTo>
                  <a:cubicBezTo>
                    <a:pt x="7068" y="959"/>
                    <a:pt x="7043" y="884"/>
                    <a:pt x="7018" y="809"/>
                  </a:cubicBezTo>
                  <a:close/>
                  <a:moveTo>
                    <a:pt x="7795" y="859"/>
                  </a:moveTo>
                  <a:cubicBezTo>
                    <a:pt x="8196" y="909"/>
                    <a:pt x="8597" y="934"/>
                    <a:pt x="8998" y="984"/>
                  </a:cubicBezTo>
                  <a:cubicBezTo>
                    <a:pt x="8998" y="1009"/>
                    <a:pt x="9023" y="1034"/>
                    <a:pt x="9023" y="1034"/>
                  </a:cubicBezTo>
                  <a:cubicBezTo>
                    <a:pt x="8973" y="1059"/>
                    <a:pt x="8947" y="1109"/>
                    <a:pt x="8922" y="1109"/>
                  </a:cubicBezTo>
                  <a:cubicBezTo>
                    <a:pt x="8546" y="1109"/>
                    <a:pt x="8171" y="1084"/>
                    <a:pt x="7770" y="1084"/>
                  </a:cubicBezTo>
                  <a:cubicBezTo>
                    <a:pt x="7770" y="1009"/>
                    <a:pt x="7795" y="934"/>
                    <a:pt x="7795" y="859"/>
                  </a:cubicBezTo>
                  <a:close/>
                  <a:moveTo>
                    <a:pt x="2181" y="307"/>
                  </a:moveTo>
                  <a:cubicBezTo>
                    <a:pt x="2181" y="307"/>
                    <a:pt x="2206" y="332"/>
                    <a:pt x="2206" y="332"/>
                  </a:cubicBezTo>
                  <a:cubicBezTo>
                    <a:pt x="2130" y="408"/>
                    <a:pt x="2055" y="483"/>
                    <a:pt x="1980" y="558"/>
                  </a:cubicBezTo>
                  <a:cubicBezTo>
                    <a:pt x="1930" y="633"/>
                    <a:pt x="1880" y="708"/>
                    <a:pt x="1830" y="809"/>
                  </a:cubicBezTo>
                  <a:cubicBezTo>
                    <a:pt x="1754" y="884"/>
                    <a:pt x="1780" y="984"/>
                    <a:pt x="1830" y="1059"/>
                  </a:cubicBezTo>
                  <a:cubicBezTo>
                    <a:pt x="1955" y="1210"/>
                    <a:pt x="2080" y="1335"/>
                    <a:pt x="2231" y="1510"/>
                  </a:cubicBezTo>
                  <a:cubicBezTo>
                    <a:pt x="2181" y="1485"/>
                    <a:pt x="2155" y="1485"/>
                    <a:pt x="2105" y="1485"/>
                  </a:cubicBezTo>
                  <a:cubicBezTo>
                    <a:pt x="1930" y="1435"/>
                    <a:pt x="1754" y="1385"/>
                    <a:pt x="1579" y="1360"/>
                  </a:cubicBezTo>
                  <a:cubicBezTo>
                    <a:pt x="1404" y="1310"/>
                    <a:pt x="1253" y="1185"/>
                    <a:pt x="1103" y="1059"/>
                  </a:cubicBezTo>
                  <a:cubicBezTo>
                    <a:pt x="1028" y="984"/>
                    <a:pt x="1028" y="934"/>
                    <a:pt x="1103" y="859"/>
                  </a:cubicBezTo>
                  <a:cubicBezTo>
                    <a:pt x="1228" y="733"/>
                    <a:pt x="1353" y="608"/>
                    <a:pt x="1529" y="558"/>
                  </a:cubicBezTo>
                  <a:cubicBezTo>
                    <a:pt x="1754" y="483"/>
                    <a:pt x="1980" y="383"/>
                    <a:pt x="2181" y="307"/>
                  </a:cubicBezTo>
                  <a:close/>
                  <a:moveTo>
                    <a:pt x="2508" y="0"/>
                  </a:moveTo>
                  <a:cubicBezTo>
                    <a:pt x="2486" y="0"/>
                    <a:pt x="2461" y="10"/>
                    <a:pt x="2431" y="32"/>
                  </a:cubicBezTo>
                  <a:cubicBezTo>
                    <a:pt x="2381" y="57"/>
                    <a:pt x="2331" y="57"/>
                    <a:pt x="2281" y="82"/>
                  </a:cubicBezTo>
                  <a:cubicBezTo>
                    <a:pt x="1855" y="257"/>
                    <a:pt x="1429" y="433"/>
                    <a:pt x="978" y="608"/>
                  </a:cubicBezTo>
                  <a:cubicBezTo>
                    <a:pt x="702" y="733"/>
                    <a:pt x="426" y="834"/>
                    <a:pt x="150" y="959"/>
                  </a:cubicBezTo>
                  <a:cubicBezTo>
                    <a:pt x="100" y="959"/>
                    <a:pt x="25" y="1009"/>
                    <a:pt x="25" y="1059"/>
                  </a:cubicBezTo>
                  <a:cubicBezTo>
                    <a:pt x="0" y="1134"/>
                    <a:pt x="75" y="1159"/>
                    <a:pt x="150" y="1185"/>
                  </a:cubicBezTo>
                  <a:cubicBezTo>
                    <a:pt x="401" y="1235"/>
                    <a:pt x="652" y="1285"/>
                    <a:pt x="877" y="1335"/>
                  </a:cubicBezTo>
                  <a:cubicBezTo>
                    <a:pt x="1253" y="1435"/>
                    <a:pt x="1604" y="1535"/>
                    <a:pt x="1955" y="1636"/>
                  </a:cubicBezTo>
                  <a:cubicBezTo>
                    <a:pt x="2130" y="1661"/>
                    <a:pt x="2331" y="1711"/>
                    <a:pt x="2506" y="1736"/>
                  </a:cubicBezTo>
                  <a:cubicBezTo>
                    <a:pt x="2516" y="1741"/>
                    <a:pt x="2526" y="1743"/>
                    <a:pt x="2536" y="1743"/>
                  </a:cubicBezTo>
                  <a:cubicBezTo>
                    <a:pt x="2576" y="1743"/>
                    <a:pt x="2612" y="1711"/>
                    <a:pt x="2632" y="1711"/>
                  </a:cubicBezTo>
                  <a:cubicBezTo>
                    <a:pt x="2632" y="1661"/>
                    <a:pt x="2607" y="1611"/>
                    <a:pt x="2582" y="1586"/>
                  </a:cubicBezTo>
                  <a:cubicBezTo>
                    <a:pt x="2556" y="1535"/>
                    <a:pt x="2506" y="1510"/>
                    <a:pt x="2456" y="1460"/>
                  </a:cubicBezTo>
                  <a:cubicBezTo>
                    <a:pt x="2331" y="1335"/>
                    <a:pt x="2206" y="1235"/>
                    <a:pt x="2105" y="1134"/>
                  </a:cubicBezTo>
                  <a:cubicBezTo>
                    <a:pt x="2105" y="1109"/>
                    <a:pt x="2105" y="1109"/>
                    <a:pt x="2105" y="1084"/>
                  </a:cubicBezTo>
                  <a:lnTo>
                    <a:pt x="3158" y="1084"/>
                  </a:lnTo>
                  <a:cubicBezTo>
                    <a:pt x="3759" y="1109"/>
                    <a:pt x="4336" y="1109"/>
                    <a:pt x="4937" y="1134"/>
                  </a:cubicBezTo>
                  <a:cubicBezTo>
                    <a:pt x="5589" y="1159"/>
                    <a:pt x="6241" y="1185"/>
                    <a:pt x="6867" y="1210"/>
                  </a:cubicBezTo>
                  <a:cubicBezTo>
                    <a:pt x="6917" y="1210"/>
                    <a:pt x="6942" y="1235"/>
                    <a:pt x="6968" y="1260"/>
                  </a:cubicBezTo>
                  <a:cubicBezTo>
                    <a:pt x="7143" y="1460"/>
                    <a:pt x="7318" y="1636"/>
                    <a:pt x="7469" y="1836"/>
                  </a:cubicBezTo>
                  <a:cubicBezTo>
                    <a:pt x="7494" y="1849"/>
                    <a:pt x="7519" y="1849"/>
                    <a:pt x="7544" y="1849"/>
                  </a:cubicBezTo>
                  <a:cubicBezTo>
                    <a:pt x="7569" y="1849"/>
                    <a:pt x="7594" y="1849"/>
                    <a:pt x="7619" y="1861"/>
                  </a:cubicBezTo>
                  <a:cubicBezTo>
                    <a:pt x="7619" y="1811"/>
                    <a:pt x="7619" y="1761"/>
                    <a:pt x="7619" y="1711"/>
                  </a:cubicBezTo>
                  <a:cubicBezTo>
                    <a:pt x="7569" y="1661"/>
                    <a:pt x="7519" y="1611"/>
                    <a:pt x="7494" y="1560"/>
                  </a:cubicBezTo>
                  <a:cubicBezTo>
                    <a:pt x="7394" y="1460"/>
                    <a:pt x="7293" y="1360"/>
                    <a:pt x="7193" y="1235"/>
                  </a:cubicBezTo>
                  <a:lnTo>
                    <a:pt x="7293" y="1235"/>
                  </a:lnTo>
                  <a:cubicBezTo>
                    <a:pt x="7324" y="1231"/>
                    <a:pt x="7355" y="1229"/>
                    <a:pt x="7384" y="1229"/>
                  </a:cubicBezTo>
                  <a:cubicBezTo>
                    <a:pt x="7547" y="1229"/>
                    <a:pt x="7689" y="1291"/>
                    <a:pt x="7795" y="1460"/>
                  </a:cubicBezTo>
                  <a:cubicBezTo>
                    <a:pt x="7870" y="1611"/>
                    <a:pt x="7995" y="1736"/>
                    <a:pt x="8120" y="1861"/>
                  </a:cubicBezTo>
                  <a:cubicBezTo>
                    <a:pt x="8133" y="1874"/>
                    <a:pt x="8158" y="1880"/>
                    <a:pt x="8186" y="1880"/>
                  </a:cubicBezTo>
                  <a:cubicBezTo>
                    <a:pt x="8214" y="1880"/>
                    <a:pt x="8246" y="1874"/>
                    <a:pt x="8271" y="1861"/>
                  </a:cubicBezTo>
                  <a:cubicBezTo>
                    <a:pt x="8321" y="1836"/>
                    <a:pt x="8296" y="1786"/>
                    <a:pt x="8246" y="1736"/>
                  </a:cubicBezTo>
                  <a:cubicBezTo>
                    <a:pt x="8196" y="1686"/>
                    <a:pt x="8145" y="1636"/>
                    <a:pt x="8095" y="1560"/>
                  </a:cubicBezTo>
                  <a:cubicBezTo>
                    <a:pt x="8020" y="1460"/>
                    <a:pt x="7945" y="1360"/>
                    <a:pt x="7845" y="1260"/>
                  </a:cubicBezTo>
                  <a:lnTo>
                    <a:pt x="8221" y="1260"/>
                  </a:lnTo>
                  <a:cubicBezTo>
                    <a:pt x="8246" y="1285"/>
                    <a:pt x="8271" y="1310"/>
                    <a:pt x="8296" y="1310"/>
                  </a:cubicBezTo>
                  <a:cubicBezTo>
                    <a:pt x="8446" y="1485"/>
                    <a:pt x="8572" y="1636"/>
                    <a:pt x="8722" y="1786"/>
                  </a:cubicBezTo>
                  <a:cubicBezTo>
                    <a:pt x="8722" y="1794"/>
                    <a:pt x="8730" y="1797"/>
                    <a:pt x="8742" y="1797"/>
                  </a:cubicBezTo>
                  <a:cubicBezTo>
                    <a:pt x="8766" y="1797"/>
                    <a:pt x="8805" y="1786"/>
                    <a:pt x="8822" y="1786"/>
                  </a:cubicBezTo>
                  <a:cubicBezTo>
                    <a:pt x="8847" y="1761"/>
                    <a:pt x="8847" y="1711"/>
                    <a:pt x="8822" y="1686"/>
                  </a:cubicBezTo>
                  <a:cubicBezTo>
                    <a:pt x="8797" y="1636"/>
                    <a:pt x="8772" y="1586"/>
                    <a:pt x="8722" y="1535"/>
                  </a:cubicBezTo>
                  <a:cubicBezTo>
                    <a:pt x="8647" y="1460"/>
                    <a:pt x="8572" y="1385"/>
                    <a:pt x="8496" y="1285"/>
                  </a:cubicBezTo>
                  <a:lnTo>
                    <a:pt x="8847" y="1285"/>
                  </a:lnTo>
                  <a:cubicBezTo>
                    <a:pt x="8875" y="1290"/>
                    <a:pt x="8902" y="1294"/>
                    <a:pt x="8928" y="1294"/>
                  </a:cubicBezTo>
                  <a:cubicBezTo>
                    <a:pt x="9016" y="1294"/>
                    <a:pt x="9090" y="1257"/>
                    <a:pt x="9148" y="1159"/>
                  </a:cubicBezTo>
                  <a:cubicBezTo>
                    <a:pt x="9223" y="1034"/>
                    <a:pt x="9223" y="934"/>
                    <a:pt x="9098" y="884"/>
                  </a:cubicBezTo>
                  <a:cubicBezTo>
                    <a:pt x="8998" y="834"/>
                    <a:pt x="8897" y="809"/>
                    <a:pt x="8772" y="784"/>
                  </a:cubicBezTo>
                  <a:cubicBezTo>
                    <a:pt x="8672" y="758"/>
                    <a:pt x="8546" y="758"/>
                    <a:pt x="8421" y="733"/>
                  </a:cubicBezTo>
                  <a:cubicBezTo>
                    <a:pt x="8521" y="633"/>
                    <a:pt x="8597" y="533"/>
                    <a:pt x="8672" y="433"/>
                  </a:cubicBezTo>
                  <a:cubicBezTo>
                    <a:pt x="8697" y="408"/>
                    <a:pt x="8747" y="332"/>
                    <a:pt x="8672" y="282"/>
                  </a:cubicBezTo>
                  <a:cubicBezTo>
                    <a:pt x="8657" y="268"/>
                    <a:pt x="8642" y="261"/>
                    <a:pt x="8628" y="261"/>
                  </a:cubicBezTo>
                  <a:cubicBezTo>
                    <a:pt x="8592" y="261"/>
                    <a:pt x="8557" y="297"/>
                    <a:pt x="8521" y="332"/>
                  </a:cubicBezTo>
                  <a:cubicBezTo>
                    <a:pt x="8421" y="458"/>
                    <a:pt x="8321" y="558"/>
                    <a:pt x="8221" y="683"/>
                  </a:cubicBezTo>
                  <a:cubicBezTo>
                    <a:pt x="8221" y="683"/>
                    <a:pt x="8196" y="708"/>
                    <a:pt x="8171" y="708"/>
                  </a:cubicBezTo>
                  <a:cubicBezTo>
                    <a:pt x="8045" y="708"/>
                    <a:pt x="7920" y="683"/>
                    <a:pt x="7795" y="683"/>
                  </a:cubicBezTo>
                  <a:cubicBezTo>
                    <a:pt x="7920" y="558"/>
                    <a:pt x="8020" y="433"/>
                    <a:pt x="8120" y="332"/>
                  </a:cubicBezTo>
                  <a:cubicBezTo>
                    <a:pt x="8171" y="282"/>
                    <a:pt x="8196" y="207"/>
                    <a:pt x="8145" y="182"/>
                  </a:cubicBezTo>
                  <a:cubicBezTo>
                    <a:pt x="8138" y="175"/>
                    <a:pt x="8126" y="172"/>
                    <a:pt x="8112" y="172"/>
                  </a:cubicBezTo>
                  <a:cubicBezTo>
                    <a:pt x="8079" y="172"/>
                    <a:pt x="8031" y="189"/>
                    <a:pt x="7995" y="207"/>
                  </a:cubicBezTo>
                  <a:cubicBezTo>
                    <a:pt x="7895" y="332"/>
                    <a:pt x="7770" y="433"/>
                    <a:pt x="7669" y="558"/>
                  </a:cubicBezTo>
                  <a:cubicBezTo>
                    <a:pt x="7607" y="633"/>
                    <a:pt x="7538" y="652"/>
                    <a:pt x="7459" y="652"/>
                  </a:cubicBezTo>
                  <a:cubicBezTo>
                    <a:pt x="7381" y="652"/>
                    <a:pt x="7293" y="633"/>
                    <a:pt x="7193" y="633"/>
                  </a:cubicBezTo>
                  <a:cubicBezTo>
                    <a:pt x="7243" y="608"/>
                    <a:pt x="7268" y="583"/>
                    <a:pt x="7293" y="558"/>
                  </a:cubicBezTo>
                  <a:cubicBezTo>
                    <a:pt x="7394" y="433"/>
                    <a:pt x="7519" y="332"/>
                    <a:pt x="7619" y="207"/>
                  </a:cubicBezTo>
                  <a:cubicBezTo>
                    <a:pt x="7644" y="182"/>
                    <a:pt x="7619" y="132"/>
                    <a:pt x="7644" y="82"/>
                  </a:cubicBezTo>
                  <a:lnTo>
                    <a:pt x="7494" y="82"/>
                  </a:lnTo>
                  <a:cubicBezTo>
                    <a:pt x="7469" y="107"/>
                    <a:pt x="7469" y="107"/>
                    <a:pt x="7469" y="132"/>
                  </a:cubicBezTo>
                  <a:cubicBezTo>
                    <a:pt x="7318" y="282"/>
                    <a:pt x="7168" y="433"/>
                    <a:pt x="7018" y="583"/>
                  </a:cubicBezTo>
                  <a:cubicBezTo>
                    <a:pt x="6993" y="608"/>
                    <a:pt x="6942" y="633"/>
                    <a:pt x="6892" y="633"/>
                  </a:cubicBezTo>
                  <a:cubicBezTo>
                    <a:pt x="6316" y="608"/>
                    <a:pt x="5739" y="608"/>
                    <a:pt x="5163" y="583"/>
                  </a:cubicBezTo>
                  <a:cubicBezTo>
                    <a:pt x="4436" y="583"/>
                    <a:pt x="3709" y="583"/>
                    <a:pt x="2983" y="558"/>
                  </a:cubicBezTo>
                  <a:lnTo>
                    <a:pt x="2256" y="558"/>
                  </a:lnTo>
                  <a:cubicBezTo>
                    <a:pt x="2256" y="533"/>
                    <a:pt x="2256" y="533"/>
                    <a:pt x="2256" y="533"/>
                  </a:cubicBezTo>
                  <a:cubicBezTo>
                    <a:pt x="2356" y="433"/>
                    <a:pt x="2456" y="332"/>
                    <a:pt x="2556" y="257"/>
                  </a:cubicBezTo>
                  <a:cubicBezTo>
                    <a:pt x="2607" y="207"/>
                    <a:pt x="2682" y="182"/>
                    <a:pt x="2632" y="107"/>
                  </a:cubicBezTo>
                  <a:cubicBezTo>
                    <a:pt x="2596" y="54"/>
                    <a:pt x="2561" y="0"/>
                    <a:pt x="2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50"/>
          <p:cNvSpPr txBox="1">
            <a:spLocks noGrp="1"/>
          </p:cNvSpPr>
          <p:nvPr>
            <p:ph type="title"/>
          </p:nvPr>
        </p:nvSpPr>
        <p:spPr>
          <a:xfrm>
            <a:off x="256600" y="1642350"/>
            <a:ext cx="361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1898" name="Google Shape;1898;p50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615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Utilizzato per la modellazione 3D di oggetti e ambientazioni presenti all’interno del gioco</a:t>
            </a:r>
            <a:endParaRPr dirty="0"/>
          </a:p>
        </p:txBody>
      </p:sp>
      <p:grpSp>
        <p:nvGrpSpPr>
          <p:cNvPr id="1899" name="Google Shape;1899;p50"/>
          <p:cNvGrpSpPr/>
          <p:nvPr/>
        </p:nvGrpSpPr>
        <p:grpSpPr>
          <a:xfrm>
            <a:off x="4799000" y="1199884"/>
            <a:ext cx="3602460" cy="2743734"/>
            <a:chOff x="720010" y="1419647"/>
            <a:chExt cx="4021500" cy="3062887"/>
          </a:xfrm>
        </p:grpSpPr>
        <p:sp>
          <p:nvSpPr>
            <p:cNvPr id="1900" name="Google Shape;1900;p50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0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0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0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4" name="Google Shape;1904;p50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05" name="Google Shape;1905;p50"/>
          <p:cNvPicPr preferRelativeResize="0"/>
          <p:nvPr/>
        </p:nvPicPr>
        <p:blipFill rotWithShape="1">
          <a:blip r:embed="rId3">
            <a:alphaModFix/>
          </a:blip>
          <a:srcRect l="9800" t="6460" r="9800" b="6469"/>
          <a:stretch/>
        </p:blipFill>
        <p:spPr>
          <a:xfrm>
            <a:off x="4929507" y="1319991"/>
            <a:ext cx="3350410" cy="2040991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50"/>
          <p:cNvSpPr/>
          <p:nvPr/>
        </p:nvSpPr>
        <p:spPr>
          <a:xfrm>
            <a:off x="2049425" y="3611075"/>
            <a:ext cx="956760" cy="332551"/>
          </a:xfrm>
          <a:custGeom>
            <a:avLst/>
            <a:gdLst/>
            <a:ahLst/>
            <a:cxnLst/>
            <a:rect l="l" t="t" r="r" b="b"/>
            <a:pathLst>
              <a:path w="11129" h="3868" extrusionOk="0">
                <a:moveTo>
                  <a:pt x="3660" y="1"/>
                </a:moveTo>
                <a:cubicBezTo>
                  <a:pt x="2958" y="226"/>
                  <a:pt x="2432" y="652"/>
                  <a:pt x="2081" y="1304"/>
                </a:cubicBezTo>
                <a:cubicBezTo>
                  <a:pt x="1981" y="1480"/>
                  <a:pt x="1880" y="1630"/>
                  <a:pt x="1780" y="1780"/>
                </a:cubicBezTo>
                <a:cubicBezTo>
                  <a:pt x="1737" y="1867"/>
                  <a:pt x="1674" y="1936"/>
                  <a:pt x="1593" y="1936"/>
                </a:cubicBezTo>
                <a:cubicBezTo>
                  <a:pt x="1581" y="1936"/>
                  <a:pt x="1568" y="1934"/>
                  <a:pt x="1555" y="1931"/>
                </a:cubicBezTo>
                <a:cubicBezTo>
                  <a:pt x="1154" y="1881"/>
                  <a:pt x="753" y="1755"/>
                  <a:pt x="427" y="1530"/>
                </a:cubicBezTo>
                <a:cubicBezTo>
                  <a:pt x="327" y="1480"/>
                  <a:pt x="226" y="1354"/>
                  <a:pt x="151" y="1279"/>
                </a:cubicBezTo>
                <a:cubicBezTo>
                  <a:pt x="126" y="1254"/>
                  <a:pt x="76" y="1229"/>
                  <a:pt x="51" y="1229"/>
                </a:cubicBezTo>
                <a:cubicBezTo>
                  <a:pt x="26" y="1254"/>
                  <a:pt x="1" y="1304"/>
                  <a:pt x="1" y="1329"/>
                </a:cubicBezTo>
                <a:cubicBezTo>
                  <a:pt x="1" y="1379"/>
                  <a:pt x="26" y="1454"/>
                  <a:pt x="76" y="1480"/>
                </a:cubicBezTo>
                <a:cubicBezTo>
                  <a:pt x="151" y="1580"/>
                  <a:pt x="251" y="1655"/>
                  <a:pt x="352" y="1705"/>
                </a:cubicBezTo>
                <a:cubicBezTo>
                  <a:pt x="703" y="1931"/>
                  <a:pt x="1078" y="2031"/>
                  <a:pt x="1454" y="2106"/>
                </a:cubicBezTo>
                <a:cubicBezTo>
                  <a:pt x="1530" y="2131"/>
                  <a:pt x="1580" y="2156"/>
                  <a:pt x="1580" y="2231"/>
                </a:cubicBezTo>
                <a:cubicBezTo>
                  <a:pt x="1705" y="2983"/>
                  <a:pt x="2181" y="3434"/>
                  <a:pt x="2783" y="3785"/>
                </a:cubicBezTo>
                <a:cubicBezTo>
                  <a:pt x="2853" y="3820"/>
                  <a:pt x="2922" y="3867"/>
                  <a:pt x="2984" y="3867"/>
                </a:cubicBezTo>
                <a:cubicBezTo>
                  <a:pt x="3010" y="3867"/>
                  <a:pt x="3036" y="3858"/>
                  <a:pt x="3058" y="3835"/>
                </a:cubicBezTo>
                <a:cubicBezTo>
                  <a:pt x="3159" y="3760"/>
                  <a:pt x="3109" y="3635"/>
                  <a:pt x="3083" y="3560"/>
                </a:cubicBezTo>
                <a:cubicBezTo>
                  <a:pt x="2958" y="3033"/>
                  <a:pt x="2657" y="2632"/>
                  <a:pt x="2281" y="2282"/>
                </a:cubicBezTo>
                <a:cubicBezTo>
                  <a:pt x="2256" y="2256"/>
                  <a:pt x="2231" y="2231"/>
                  <a:pt x="2206" y="2206"/>
                </a:cubicBezTo>
                <a:cubicBezTo>
                  <a:pt x="2507" y="2206"/>
                  <a:pt x="2783" y="2181"/>
                  <a:pt x="3083" y="2181"/>
                </a:cubicBezTo>
                <a:cubicBezTo>
                  <a:pt x="3109" y="2282"/>
                  <a:pt x="3134" y="2382"/>
                  <a:pt x="3184" y="2482"/>
                </a:cubicBezTo>
                <a:cubicBezTo>
                  <a:pt x="3359" y="2958"/>
                  <a:pt x="3710" y="3309"/>
                  <a:pt x="4111" y="3610"/>
                </a:cubicBezTo>
                <a:cubicBezTo>
                  <a:pt x="4211" y="3685"/>
                  <a:pt x="4337" y="3735"/>
                  <a:pt x="4487" y="3785"/>
                </a:cubicBezTo>
                <a:cubicBezTo>
                  <a:pt x="4528" y="3797"/>
                  <a:pt x="4564" y="3803"/>
                  <a:pt x="4594" y="3803"/>
                </a:cubicBezTo>
                <a:cubicBezTo>
                  <a:pt x="4692" y="3803"/>
                  <a:pt x="4732" y="3738"/>
                  <a:pt x="4713" y="3585"/>
                </a:cubicBezTo>
                <a:cubicBezTo>
                  <a:pt x="4713" y="3334"/>
                  <a:pt x="4587" y="3134"/>
                  <a:pt x="4487" y="2908"/>
                </a:cubicBezTo>
                <a:cubicBezTo>
                  <a:pt x="4337" y="2532"/>
                  <a:pt x="4111" y="2256"/>
                  <a:pt x="3710" y="2131"/>
                </a:cubicBezTo>
                <a:cubicBezTo>
                  <a:pt x="3710" y="2131"/>
                  <a:pt x="3710" y="2131"/>
                  <a:pt x="3710" y="2106"/>
                </a:cubicBezTo>
                <a:cubicBezTo>
                  <a:pt x="4337" y="2006"/>
                  <a:pt x="4988" y="1906"/>
                  <a:pt x="5640" y="1805"/>
                </a:cubicBezTo>
                <a:cubicBezTo>
                  <a:pt x="5640" y="1830"/>
                  <a:pt x="5665" y="1855"/>
                  <a:pt x="5665" y="1881"/>
                </a:cubicBezTo>
                <a:cubicBezTo>
                  <a:pt x="5715" y="2357"/>
                  <a:pt x="5916" y="2733"/>
                  <a:pt x="6292" y="3008"/>
                </a:cubicBezTo>
                <a:cubicBezTo>
                  <a:pt x="6667" y="3284"/>
                  <a:pt x="7119" y="3409"/>
                  <a:pt x="7545" y="3560"/>
                </a:cubicBezTo>
                <a:cubicBezTo>
                  <a:pt x="7561" y="3570"/>
                  <a:pt x="7577" y="3575"/>
                  <a:pt x="7592" y="3575"/>
                </a:cubicBezTo>
                <a:cubicBezTo>
                  <a:pt x="7647" y="3575"/>
                  <a:pt x="7690" y="3508"/>
                  <a:pt x="7670" y="3409"/>
                </a:cubicBezTo>
                <a:cubicBezTo>
                  <a:pt x="7469" y="2733"/>
                  <a:pt x="7094" y="2181"/>
                  <a:pt x="6442" y="1830"/>
                </a:cubicBezTo>
                <a:cubicBezTo>
                  <a:pt x="6392" y="1805"/>
                  <a:pt x="6367" y="1780"/>
                  <a:pt x="6292" y="1755"/>
                </a:cubicBezTo>
                <a:lnTo>
                  <a:pt x="6342" y="1755"/>
                </a:lnTo>
                <a:cubicBezTo>
                  <a:pt x="6507" y="1746"/>
                  <a:pt x="6672" y="1740"/>
                  <a:pt x="6837" y="1740"/>
                </a:cubicBezTo>
                <a:cubicBezTo>
                  <a:pt x="7123" y="1740"/>
                  <a:pt x="7409" y="1758"/>
                  <a:pt x="7695" y="1805"/>
                </a:cubicBezTo>
                <a:cubicBezTo>
                  <a:pt x="7795" y="1830"/>
                  <a:pt x="7870" y="1855"/>
                  <a:pt x="7946" y="1906"/>
                </a:cubicBezTo>
                <a:cubicBezTo>
                  <a:pt x="8071" y="2006"/>
                  <a:pt x="8196" y="2131"/>
                  <a:pt x="8322" y="2231"/>
                </a:cubicBezTo>
                <a:cubicBezTo>
                  <a:pt x="8647" y="2457"/>
                  <a:pt x="8973" y="2607"/>
                  <a:pt x="9349" y="2632"/>
                </a:cubicBezTo>
                <a:cubicBezTo>
                  <a:pt x="9392" y="2634"/>
                  <a:pt x="9434" y="2635"/>
                  <a:pt x="9477" y="2635"/>
                </a:cubicBezTo>
                <a:cubicBezTo>
                  <a:pt x="10004" y="2635"/>
                  <a:pt x="10491" y="2496"/>
                  <a:pt x="10978" y="2357"/>
                </a:cubicBezTo>
                <a:cubicBezTo>
                  <a:pt x="11129" y="2307"/>
                  <a:pt x="11129" y="2181"/>
                  <a:pt x="11003" y="2081"/>
                </a:cubicBezTo>
                <a:cubicBezTo>
                  <a:pt x="10652" y="1805"/>
                  <a:pt x="10251" y="1580"/>
                  <a:pt x="9825" y="1454"/>
                </a:cubicBezTo>
                <a:cubicBezTo>
                  <a:pt x="9575" y="1354"/>
                  <a:pt x="9299" y="1304"/>
                  <a:pt x="9023" y="1279"/>
                </a:cubicBezTo>
                <a:cubicBezTo>
                  <a:pt x="8987" y="1277"/>
                  <a:pt x="8952" y="1276"/>
                  <a:pt x="8916" y="1276"/>
                </a:cubicBezTo>
                <a:cubicBezTo>
                  <a:pt x="8534" y="1276"/>
                  <a:pt x="8192" y="1398"/>
                  <a:pt x="7870" y="1605"/>
                </a:cubicBezTo>
                <a:cubicBezTo>
                  <a:pt x="7820" y="1630"/>
                  <a:pt x="7745" y="1630"/>
                  <a:pt x="7695" y="1630"/>
                </a:cubicBezTo>
                <a:cubicBezTo>
                  <a:pt x="7419" y="1605"/>
                  <a:pt x="7119" y="1580"/>
                  <a:pt x="6843" y="1555"/>
                </a:cubicBezTo>
                <a:lnTo>
                  <a:pt x="6492" y="1555"/>
                </a:lnTo>
                <a:cubicBezTo>
                  <a:pt x="6592" y="1505"/>
                  <a:pt x="6693" y="1480"/>
                  <a:pt x="6768" y="1429"/>
                </a:cubicBezTo>
                <a:cubicBezTo>
                  <a:pt x="7194" y="1204"/>
                  <a:pt x="7520" y="878"/>
                  <a:pt x="7795" y="502"/>
                </a:cubicBezTo>
                <a:cubicBezTo>
                  <a:pt x="7845" y="452"/>
                  <a:pt x="7946" y="377"/>
                  <a:pt x="7896" y="277"/>
                </a:cubicBezTo>
                <a:cubicBezTo>
                  <a:pt x="7848" y="229"/>
                  <a:pt x="7790" y="211"/>
                  <a:pt x="7735" y="211"/>
                </a:cubicBezTo>
                <a:cubicBezTo>
                  <a:pt x="7703" y="211"/>
                  <a:pt x="7672" y="217"/>
                  <a:pt x="7645" y="226"/>
                </a:cubicBezTo>
                <a:cubicBezTo>
                  <a:pt x="7344" y="302"/>
                  <a:pt x="7043" y="377"/>
                  <a:pt x="6768" y="477"/>
                </a:cubicBezTo>
                <a:cubicBezTo>
                  <a:pt x="6266" y="703"/>
                  <a:pt x="5865" y="1053"/>
                  <a:pt x="5590" y="1555"/>
                </a:cubicBezTo>
                <a:cubicBezTo>
                  <a:pt x="5590" y="1605"/>
                  <a:pt x="5540" y="1630"/>
                  <a:pt x="5490" y="1655"/>
                </a:cubicBezTo>
                <a:cubicBezTo>
                  <a:pt x="5038" y="1730"/>
                  <a:pt x="4562" y="1805"/>
                  <a:pt x="4111" y="1881"/>
                </a:cubicBezTo>
                <a:lnTo>
                  <a:pt x="3986" y="1881"/>
                </a:lnTo>
                <a:cubicBezTo>
                  <a:pt x="4061" y="1805"/>
                  <a:pt x="4161" y="1755"/>
                  <a:pt x="4261" y="1705"/>
                </a:cubicBezTo>
                <a:cubicBezTo>
                  <a:pt x="4738" y="1354"/>
                  <a:pt x="5038" y="853"/>
                  <a:pt x="5339" y="352"/>
                </a:cubicBezTo>
                <a:cubicBezTo>
                  <a:pt x="5364" y="327"/>
                  <a:pt x="5364" y="226"/>
                  <a:pt x="5339" y="226"/>
                </a:cubicBezTo>
                <a:cubicBezTo>
                  <a:pt x="5304" y="209"/>
                  <a:pt x="5268" y="191"/>
                  <a:pt x="5233" y="191"/>
                </a:cubicBezTo>
                <a:cubicBezTo>
                  <a:pt x="5218" y="191"/>
                  <a:pt x="5203" y="194"/>
                  <a:pt x="5189" y="201"/>
                </a:cubicBezTo>
                <a:cubicBezTo>
                  <a:pt x="4537" y="377"/>
                  <a:pt x="3986" y="753"/>
                  <a:pt x="3585" y="1304"/>
                </a:cubicBezTo>
                <a:cubicBezTo>
                  <a:pt x="3434" y="1480"/>
                  <a:pt x="3334" y="1705"/>
                  <a:pt x="3209" y="1906"/>
                </a:cubicBezTo>
                <a:cubicBezTo>
                  <a:pt x="3184" y="1931"/>
                  <a:pt x="3134" y="1981"/>
                  <a:pt x="3109" y="2006"/>
                </a:cubicBezTo>
                <a:cubicBezTo>
                  <a:pt x="2808" y="2006"/>
                  <a:pt x="2482" y="2031"/>
                  <a:pt x="2181" y="2031"/>
                </a:cubicBezTo>
                <a:cubicBezTo>
                  <a:pt x="2181" y="2031"/>
                  <a:pt x="2181" y="2006"/>
                  <a:pt x="2181" y="2006"/>
                </a:cubicBezTo>
                <a:cubicBezTo>
                  <a:pt x="2206" y="2006"/>
                  <a:pt x="2231" y="1981"/>
                  <a:pt x="2281" y="1981"/>
                </a:cubicBezTo>
                <a:cubicBezTo>
                  <a:pt x="2682" y="1881"/>
                  <a:pt x="3008" y="1680"/>
                  <a:pt x="3234" y="1329"/>
                </a:cubicBezTo>
                <a:cubicBezTo>
                  <a:pt x="3384" y="1053"/>
                  <a:pt x="3510" y="753"/>
                  <a:pt x="3660" y="477"/>
                </a:cubicBezTo>
                <a:cubicBezTo>
                  <a:pt x="3710" y="377"/>
                  <a:pt x="3735" y="277"/>
                  <a:pt x="3810" y="201"/>
                </a:cubicBezTo>
                <a:cubicBezTo>
                  <a:pt x="3835" y="151"/>
                  <a:pt x="3885" y="76"/>
                  <a:pt x="3835" y="26"/>
                </a:cubicBezTo>
                <a:cubicBezTo>
                  <a:pt x="3810" y="1"/>
                  <a:pt x="3710" y="1"/>
                  <a:pt x="3660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omputer, interni, scrivania&#10;&#10;Descrizione generata automaticamente">
            <a:extLst>
              <a:ext uri="{FF2B5EF4-FFF2-40B4-BE49-F238E27FC236}">
                <a16:creationId xmlns:a16="http://schemas.microsoft.com/office/drawing/2014/main" id="{1FD96A08-8727-E908-D4A9-D2E417D1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764" y="1313452"/>
            <a:ext cx="3350410" cy="20475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5"/>
          <p:cNvSpPr/>
          <p:nvPr/>
        </p:nvSpPr>
        <p:spPr>
          <a:xfrm>
            <a:off x="153388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5"/>
          <p:cNvSpPr/>
          <p:nvPr/>
        </p:nvSpPr>
        <p:spPr>
          <a:xfrm>
            <a:off x="423313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>
            <a:off x="6932388" y="1800013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</a:t>
            </a:r>
            <a:r>
              <a:rPr lang="en" dirty="0" err="1"/>
              <a:t>lteriori</a:t>
            </a:r>
            <a:r>
              <a:rPr lang="en" dirty="0"/>
              <a:t> </a:t>
            </a:r>
            <a:r>
              <a:rPr lang="en" dirty="0" err="1"/>
              <a:t>programmi</a:t>
            </a:r>
            <a:r>
              <a:rPr lang="en" dirty="0"/>
              <a:t> </a:t>
            </a:r>
            <a:r>
              <a:rPr lang="en" dirty="0" err="1"/>
              <a:t>utilizzati</a:t>
            </a:r>
            <a:endParaRPr dirty="0"/>
          </a:p>
        </p:txBody>
      </p:sp>
      <p:sp>
        <p:nvSpPr>
          <p:cNvPr id="725" name="Google Shape;725;p35"/>
          <p:cNvSpPr txBox="1">
            <a:spLocks noGrp="1"/>
          </p:cNvSpPr>
          <p:nvPr>
            <p:ph type="title" idx="2"/>
          </p:nvPr>
        </p:nvSpPr>
        <p:spPr>
          <a:xfrm>
            <a:off x="720000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krita</a:t>
            </a:r>
            <a:endParaRPr dirty="0"/>
          </a:p>
        </p:txBody>
      </p:sp>
      <p:sp>
        <p:nvSpPr>
          <p:cNvPr id="726" name="Google Shape;726;p35"/>
          <p:cNvSpPr txBox="1">
            <a:spLocks noGrp="1"/>
          </p:cNvSpPr>
          <p:nvPr>
            <p:ph type="subTitle" idx="1"/>
          </p:nvPr>
        </p:nvSpPr>
        <p:spPr>
          <a:xfrm>
            <a:off x="521228" y="3266179"/>
            <a:ext cx="2700498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/>
            <a:r>
              <a:rPr lang="it-IT" sz="1200" dirty="0"/>
              <a:t>Per la creazione delle texture ed elementi dell’interfaccia grafica è stata utilizzato il programma </a:t>
            </a:r>
            <a:r>
              <a:rPr lang="it-IT" sz="1200" dirty="0" err="1"/>
              <a:t>Krita</a:t>
            </a:r>
            <a:r>
              <a:rPr lang="it-IT" sz="1200" dirty="0"/>
              <a:t>.</a:t>
            </a:r>
          </a:p>
        </p:txBody>
      </p:sp>
      <p:sp>
        <p:nvSpPr>
          <p:cNvPr id="727" name="Google Shape;727;p35"/>
          <p:cNvSpPr txBox="1">
            <a:spLocks noGrp="1"/>
          </p:cNvSpPr>
          <p:nvPr>
            <p:ph type="title" idx="3"/>
          </p:nvPr>
        </p:nvSpPr>
        <p:spPr>
          <a:xfrm>
            <a:off x="3419221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audacity</a:t>
            </a:r>
            <a:endParaRPr dirty="0"/>
          </a:p>
        </p:txBody>
      </p:sp>
      <p:sp>
        <p:nvSpPr>
          <p:cNvPr id="728" name="Google Shape;728;p35"/>
          <p:cNvSpPr txBox="1">
            <a:spLocks noGrp="1"/>
          </p:cNvSpPr>
          <p:nvPr>
            <p:ph type="subTitle" idx="4"/>
          </p:nvPr>
        </p:nvSpPr>
        <p:spPr>
          <a:xfrm>
            <a:off x="3125400" y="3260001"/>
            <a:ext cx="2749336" cy="1044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/>
            <a:r>
              <a:rPr lang="it-IT" b="1" dirty="0"/>
              <a:t> </a:t>
            </a:r>
            <a:endParaRPr lang="it-IT" dirty="0"/>
          </a:p>
          <a:p>
            <a:pPr algn="just" fontAlgn="base"/>
            <a:r>
              <a:rPr lang="it-IT" sz="1200" dirty="0"/>
              <a:t>Utilizzato per effettuare i suoni di sottofondo utilizzati, per esempio il rumore dei passi o degli incantesimi, è stato usato il programma </a:t>
            </a:r>
            <a:r>
              <a:rPr lang="it-IT" sz="1200" dirty="0" err="1"/>
              <a:t>Audacity</a:t>
            </a:r>
            <a:r>
              <a:rPr lang="it-IT" sz="1200" dirty="0"/>
              <a:t>, registrando e modificando audio realizzati dagli sviluppatori</a:t>
            </a:r>
            <a:r>
              <a:rPr lang="it-IT" dirty="0"/>
              <a:t>. </a:t>
            </a:r>
          </a:p>
        </p:txBody>
      </p:sp>
      <p:sp>
        <p:nvSpPr>
          <p:cNvPr id="729" name="Google Shape;729;p35"/>
          <p:cNvSpPr txBox="1">
            <a:spLocks noGrp="1"/>
          </p:cNvSpPr>
          <p:nvPr>
            <p:ph type="title" idx="5"/>
          </p:nvPr>
        </p:nvSpPr>
        <p:spPr>
          <a:xfrm>
            <a:off x="6118448" y="2736825"/>
            <a:ext cx="2305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github</a:t>
            </a:r>
            <a:endParaRPr dirty="0"/>
          </a:p>
        </p:txBody>
      </p:sp>
      <p:sp>
        <p:nvSpPr>
          <p:cNvPr id="730" name="Google Shape;730;p35"/>
          <p:cNvSpPr txBox="1">
            <a:spLocks noGrp="1"/>
          </p:cNvSpPr>
          <p:nvPr>
            <p:ph type="subTitle" idx="6"/>
          </p:nvPr>
        </p:nvSpPr>
        <p:spPr>
          <a:xfrm>
            <a:off x="6118419" y="3470256"/>
            <a:ext cx="23055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it-IT" sz="1200" dirty="0"/>
              <a:t>Per una migliore collaborazione tra i vari membri del gruppo e per rendere il progetto pubblico e scaricabile da altri utenti, è stato ritenuto utile utilizzare GitHub, ovvero un servizio di hosting per progetti software </a:t>
            </a:r>
            <a:endParaRPr sz="1200" dirty="0"/>
          </a:p>
        </p:txBody>
      </p:sp>
      <p:pic>
        <p:nvPicPr>
          <p:cNvPr id="3" name="Immagine 2" descr="Immagine che contiene vicino, luce&#10;&#10;Descrizione generata automaticamente">
            <a:extLst>
              <a:ext uri="{FF2B5EF4-FFF2-40B4-BE49-F238E27FC236}">
                <a16:creationId xmlns:a16="http://schemas.microsoft.com/office/drawing/2014/main" id="{9AFCED09-AC58-064A-FFB5-1767D6206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140" y="1822816"/>
            <a:ext cx="613661" cy="613661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902AC355-FA99-3B15-A7B3-691ED47F8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8370" y="1800013"/>
            <a:ext cx="613661" cy="6136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24EB276-C759-F8DE-4753-9BF85538A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088" y="1822816"/>
            <a:ext cx="632093" cy="6320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7"/>
          <p:cNvSpPr txBox="1">
            <a:spLocks noGrp="1"/>
          </p:cNvSpPr>
          <p:nvPr>
            <p:ph type="title"/>
          </p:nvPr>
        </p:nvSpPr>
        <p:spPr>
          <a:xfrm>
            <a:off x="1712320" y="1248730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conclusioni</a:t>
            </a:r>
            <a:endParaRPr dirty="0"/>
          </a:p>
        </p:txBody>
      </p:sp>
      <p:sp>
        <p:nvSpPr>
          <p:cNvPr id="865" name="Google Shape;865;p37"/>
          <p:cNvSpPr txBox="1">
            <a:spLocks noGrp="1"/>
          </p:cNvSpPr>
          <p:nvPr>
            <p:ph type="subTitle" idx="1"/>
          </p:nvPr>
        </p:nvSpPr>
        <p:spPr>
          <a:xfrm>
            <a:off x="1545946" y="1069915"/>
            <a:ext cx="5833500" cy="3382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it-IT" sz="1400" dirty="0"/>
              <a:t>Sebbene non sia stato sviluppato completamente, questo gioco è stato pensato come capitolo di una saga, dove verranno rappresentate le nuove sfide magiche per Pino. È stata una bella sfida per il nostro team cimentarsi in questa avventura e ci sono ancora idee su un futuro upgrade del gioco, come per esempio la creazione di nuovi incantesimi e altro ancora!</a:t>
            </a:r>
          </a:p>
        </p:txBody>
      </p:sp>
      <p:grpSp>
        <p:nvGrpSpPr>
          <p:cNvPr id="866" name="Google Shape;866;p37"/>
          <p:cNvGrpSpPr/>
          <p:nvPr/>
        </p:nvGrpSpPr>
        <p:grpSpPr>
          <a:xfrm rot="805711">
            <a:off x="720020" y="3346388"/>
            <a:ext cx="1604814" cy="1314048"/>
            <a:chOff x="795942" y="2837743"/>
            <a:chExt cx="2113948" cy="1730935"/>
          </a:xfrm>
        </p:grpSpPr>
        <p:sp>
          <p:nvSpPr>
            <p:cNvPr id="867" name="Google Shape;867;p37"/>
            <p:cNvSpPr/>
            <p:nvPr/>
          </p:nvSpPr>
          <p:spPr>
            <a:xfrm rot="-1033340">
              <a:off x="939421" y="3080281"/>
              <a:ext cx="1826990" cy="1245859"/>
            </a:xfrm>
            <a:custGeom>
              <a:avLst/>
              <a:gdLst/>
              <a:ahLst/>
              <a:cxnLst/>
              <a:rect l="l" t="t" r="r" b="b"/>
              <a:pathLst>
                <a:path w="39600" h="27004" extrusionOk="0">
                  <a:moveTo>
                    <a:pt x="27778" y="0"/>
                  </a:moveTo>
                  <a:cubicBezTo>
                    <a:pt x="26133" y="0"/>
                    <a:pt x="24632" y="191"/>
                    <a:pt x="23860" y="412"/>
                  </a:cubicBezTo>
                  <a:cubicBezTo>
                    <a:pt x="19600" y="1565"/>
                    <a:pt x="17269" y="4522"/>
                    <a:pt x="15890" y="8557"/>
                  </a:cubicBezTo>
                  <a:cubicBezTo>
                    <a:pt x="15364" y="10287"/>
                    <a:pt x="14537" y="11941"/>
                    <a:pt x="13910" y="13645"/>
                  </a:cubicBezTo>
                  <a:cubicBezTo>
                    <a:pt x="13359" y="15224"/>
                    <a:pt x="13033" y="16728"/>
                    <a:pt x="12006" y="18031"/>
                  </a:cubicBezTo>
                  <a:cubicBezTo>
                    <a:pt x="10555" y="19971"/>
                    <a:pt x="8475" y="21045"/>
                    <a:pt x="6240" y="21045"/>
                  </a:cubicBezTo>
                  <a:cubicBezTo>
                    <a:pt x="5385" y="21045"/>
                    <a:pt x="4508" y="20888"/>
                    <a:pt x="3635" y="20562"/>
                  </a:cubicBezTo>
                  <a:cubicBezTo>
                    <a:pt x="477" y="19460"/>
                    <a:pt x="5063" y="18031"/>
                    <a:pt x="3008" y="17004"/>
                  </a:cubicBezTo>
                  <a:cubicBezTo>
                    <a:pt x="2830" y="16915"/>
                    <a:pt x="2655" y="16874"/>
                    <a:pt x="2485" y="16874"/>
                  </a:cubicBezTo>
                  <a:cubicBezTo>
                    <a:pt x="1213" y="16874"/>
                    <a:pt x="192" y="19114"/>
                    <a:pt x="126" y="20086"/>
                  </a:cubicBezTo>
                  <a:cubicBezTo>
                    <a:pt x="1" y="24823"/>
                    <a:pt x="7394" y="25851"/>
                    <a:pt x="10828" y="26252"/>
                  </a:cubicBezTo>
                  <a:cubicBezTo>
                    <a:pt x="12632" y="26436"/>
                    <a:pt x="15190" y="26503"/>
                    <a:pt x="17710" y="26503"/>
                  </a:cubicBezTo>
                  <a:cubicBezTo>
                    <a:pt x="19986" y="26503"/>
                    <a:pt x="22231" y="26448"/>
                    <a:pt x="23860" y="26377"/>
                  </a:cubicBezTo>
                  <a:cubicBezTo>
                    <a:pt x="27419" y="25976"/>
                    <a:pt x="35690" y="27004"/>
                    <a:pt x="38296" y="23921"/>
                  </a:cubicBezTo>
                  <a:cubicBezTo>
                    <a:pt x="39600" y="22292"/>
                    <a:pt x="39424" y="16728"/>
                    <a:pt x="36542" y="16603"/>
                  </a:cubicBezTo>
                  <a:cubicBezTo>
                    <a:pt x="36444" y="16595"/>
                    <a:pt x="36338" y="16591"/>
                    <a:pt x="36225" y="16591"/>
                  </a:cubicBezTo>
                  <a:cubicBezTo>
                    <a:pt x="35585" y="16591"/>
                    <a:pt x="34744" y="16724"/>
                    <a:pt x="34211" y="17129"/>
                  </a:cubicBezTo>
                  <a:cubicBezTo>
                    <a:pt x="32983" y="18031"/>
                    <a:pt x="35364" y="17730"/>
                    <a:pt x="35916" y="18031"/>
                  </a:cubicBezTo>
                  <a:cubicBezTo>
                    <a:pt x="37645" y="18983"/>
                    <a:pt x="37294" y="21465"/>
                    <a:pt x="35715" y="22492"/>
                  </a:cubicBezTo>
                  <a:cubicBezTo>
                    <a:pt x="35036" y="22945"/>
                    <a:pt x="33879" y="23214"/>
                    <a:pt x="32742" y="23214"/>
                  </a:cubicBezTo>
                  <a:cubicBezTo>
                    <a:pt x="31865" y="23214"/>
                    <a:pt x="30999" y="23053"/>
                    <a:pt x="30377" y="22693"/>
                  </a:cubicBezTo>
                  <a:cubicBezTo>
                    <a:pt x="28873" y="21866"/>
                    <a:pt x="28923" y="19610"/>
                    <a:pt x="28597" y="18106"/>
                  </a:cubicBezTo>
                  <a:cubicBezTo>
                    <a:pt x="27770" y="14948"/>
                    <a:pt x="24211" y="12743"/>
                    <a:pt x="24537" y="9259"/>
                  </a:cubicBezTo>
                  <a:cubicBezTo>
                    <a:pt x="24738" y="7003"/>
                    <a:pt x="25790" y="7054"/>
                    <a:pt x="27494" y="6377"/>
                  </a:cubicBezTo>
                  <a:cubicBezTo>
                    <a:pt x="28998" y="5700"/>
                    <a:pt x="27895" y="5349"/>
                    <a:pt x="27770" y="4447"/>
                  </a:cubicBezTo>
                  <a:cubicBezTo>
                    <a:pt x="27620" y="3695"/>
                    <a:pt x="28321" y="3144"/>
                    <a:pt x="29073" y="2868"/>
                  </a:cubicBezTo>
                  <a:cubicBezTo>
                    <a:pt x="29468" y="2723"/>
                    <a:pt x="29904" y="2655"/>
                    <a:pt x="30339" y="2655"/>
                  </a:cubicBezTo>
                  <a:cubicBezTo>
                    <a:pt x="30731" y="2655"/>
                    <a:pt x="31122" y="2711"/>
                    <a:pt x="31479" y="2818"/>
                  </a:cubicBezTo>
                  <a:cubicBezTo>
                    <a:pt x="32507" y="3094"/>
                    <a:pt x="32908" y="3419"/>
                    <a:pt x="32557" y="4247"/>
                  </a:cubicBezTo>
                  <a:cubicBezTo>
                    <a:pt x="32432" y="4597"/>
                    <a:pt x="31880" y="4447"/>
                    <a:pt x="32006" y="5149"/>
                  </a:cubicBezTo>
                  <a:cubicBezTo>
                    <a:pt x="32081" y="5550"/>
                    <a:pt x="32432" y="5750"/>
                    <a:pt x="32833" y="5826"/>
                  </a:cubicBezTo>
                  <a:cubicBezTo>
                    <a:pt x="32862" y="5828"/>
                    <a:pt x="32892" y="5830"/>
                    <a:pt x="32922" y="5830"/>
                  </a:cubicBezTo>
                  <a:cubicBezTo>
                    <a:pt x="33645" y="5830"/>
                    <a:pt x="34370" y="4975"/>
                    <a:pt x="34562" y="4397"/>
                  </a:cubicBezTo>
                  <a:cubicBezTo>
                    <a:pt x="35645" y="909"/>
                    <a:pt x="31366" y="0"/>
                    <a:pt x="2777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 rot="-1218539">
              <a:off x="1538239" y="3853186"/>
              <a:ext cx="757379" cy="90329"/>
            </a:xfrm>
            <a:custGeom>
              <a:avLst/>
              <a:gdLst/>
              <a:ahLst/>
              <a:cxnLst/>
              <a:rect l="l" t="t" r="r" b="b"/>
              <a:pathLst>
                <a:path w="19244" h="1984" extrusionOk="0">
                  <a:moveTo>
                    <a:pt x="18925" y="1"/>
                  </a:moveTo>
                  <a:cubicBezTo>
                    <a:pt x="18894" y="1"/>
                    <a:pt x="18861" y="7"/>
                    <a:pt x="18825" y="21"/>
                  </a:cubicBezTo>
                  <a:cubicBezTo>
                    <a:pt x="16193" y="1087"/>
                    <a:pt x="13487" y="1464"/>
                    <a:pt x="10757" y="1464"/>
                  </a:cubicBezTo>
                  <a:cubicBezTo>
                    <a:pt x="7327" y="1464"/>
                    <a:pt x="3860" y="869"/>
                    <a:pt x="454" y="296"/>
                  </a:cubicBezTo>
                  <a:cubicBezTo>
                    <a:pt x="432" y="291"/>
                    <a:pt x="410" y="289"/>
                    <a:pt x="389" y="289"/>
                  </a:cubicBezTo>
                  <a:cubicBezTo>
                    <a:pt x="110" y="289"/>
                    <a:pt x="1" y="728"/>
                    <a:pt x="304" y="798"/>
                  </a:cubicBezTo>
                  <a:cubicBezTo>
                    <a:pt x="3761" y="1383"/>
                    <a:pt x="7279" y="1984"/>
                    <a:pt x="10761" y="1984"/>
                  </a:cubicBezTo>
                  <a:cubicBezTo>
                    <a:pt x="13539" y="1984"/>
                    <a:pt x="16295" y="1601"/>
                    <a:pt x="18976" y="522"/>
                  </a:cubicBezTo>
                  <a:cubicBezTo>
                    <a:pt x="19244" y="410"/>
                    <a:pt x="19174" y="1"/>
                    <a:pt x="18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 rot="-1218539">
              <a:off x="1460682" y="3946359"/>
              <a:ext cx="908548" cy="104625"/>
            </a:xfrm>
            <a:custGeom>
              <a:avLst/>
              <a:gdLst/>
              <a:ahLst/>
              <a:cxnLst/>
              <a:rect l="l" t="t" r="r" b="b"/>
              <a:pathLst>
                <a:path w="23085" h="2298" extrusionOk="0">
                  <a:moveTo>
                    <a:pt x="22766" y="1"/>
                  </a:moveTo>
                  <a:cubicBezTo>
                    <a:pt x="22735" y="1"/>
                    <a:pt x="22702" y="7"/>
                    <a:pt x="22666" y="21"/>
                  </a:cubicBezTo>
                  <a:cubicBezTo>
                    <a:pt x="19486" y="1322"/>
                    <a:pt x="16212" y="1784"/>
                    <a:pt x="12907" y="1784"/>
                  </a:cubicBezTo>
                  <a:cubicBezTo>
                    <a:pt x="8764" y="1784"/>
                    <a:pt x="4574" y="1057"/>
                    <a:pt x="461" y="346"/>
                  </a:cubicBezTo>
                  <a:cubicBezTo>
                    <a:pt x="445" y="344"/>
                    <a:pt x="430" y="343"/>
                    <a:pt x="416" y="343"/>
                  </a:cubicBezTo>
                  <a:cubicBezTo>
                    <a:pt x="122" y="343"/>
                    <a:pt x="0" y="801"/>
                    <a:pt x="310" y="873"/>
                  </a:cubicBezTo>
                  <a:cubicBezTo>
                    <a:pt x="4465" y="1570"/>
                    <a:pt x="8720" y="2298"/>
                    <a:pt x="12924" y="2298"/>
                  </a:cubicBezTo>
                  <a:cubicBezTo>
                    <a:pt x="16279" y="2298"/>
                    <a:pt x="19602" y="1834"/>
                    <a:pt x="22817" y="522"/>
                  </a:cubicBezTo>
                  <a:cubicBezTo>
                    <a:pt x="23085" y="410"/>
                    <a:pt x="23015" y="1"/>
                    <a:pt x="22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 rot="-1033340">
              <a:off x="1817946" y="3841829"/>
              <a:ext cx="249827" cy="279769"/>
            </a:xfrm>
            <a:custGeom>
              <a:avLst/>
              <a:gdLst/>
              <a:ahLst/>
              <a:cxnLst/>
              <a:rect l="l" t="t" r="r" b="b"/>
              <a:pathLst>
                <a:path w="5415" h="6064" extrusionOk="0">
                  <a:moveTo>
                    <a:pt x="2019" y="1010"/>
                  </a:moveTo>
                  <a:cubicBezTo>
                    <a:pt x="2791" y="1010"/>
                    <a:pt x="3564" y="1115"/>
                    <a:pt x="4336" y="1169"/>
                  </a:cubicBezTo>
                  <a:cubicBezTo>
                    <a:pt x="4336" y="2447"/>
                    <a:pt x="4236" y="3750"/>
                    <a:pt x="4186" y="5029"/>
                  </a:cubicBezTo>
                  <a:cubicBezTo>
                    <a:pt x="3133" y="5029"/>
                    <a:pt x="2081" y="4903"/>
                    <a:pt x="1028" y="4878"/>
                  </a:cubicBezTo>
                  <a:cubicBezTo>
                    <a:pt x="1053" y="3600"/>
                    <a:pt x="1128" y="2347"/>
                    <a:pt x="1103" y="1069"/>
                  </a:cubicBezTo>
                  <a:cubicBezTo>
                    <a:pt x="1409" y="1026"/>
                    <a:pt x="1714" y="1010"/>
                    <a:pt x="2019" y="1010"/>
                  </a:cubicBezTo>
                  <a:close/>
                  <a:moveTo>
                    <a:pt x="1901" y="1"/>
                  </a:moveTo>
                  <a:cubicBezTo>
                    <a:pt x="1461" y="1"/>
                    <a:pt x="1020" y="31"/>
                    <a:pt x="577" y="116"/>
                  </a:cubicBezTo>
                  <a:cubicBezTo>
                    <a:pt x="561" y="115"/>
                    <a:pt x="545" y="114"/>
                    <a:pt x="529" y="114"/>
                  </a:cubicBezTo>
                  <a:cubicBezTo>
                    <a:pt x="293" y="114"/>
                    <a:pt x="52" y="287"/>
                    <a:pt x="76" y="593"/>
                  </a:cubicBezTo>
                  <a:cubicBezTo>
                    <a:pt x="126" y="2197"/>
                    <a:pt x="26" y="3801"/>
                    <a:pt x="1" y="5405"/>
                  </a:cubicBezTo>
                  <a:cubicBezTo>
                    <a:pt x="1" y="5667"/>
                    <a:pt x="228" y="5908"/>
                    <a:pt x="489" y="5908"/>
                  </a:cubicBezTo>
                  <a:cubicBezTo>
                    <a:pt x="501" y="5908"/>
                    <a:pt x="514" y="5907"/>
                    <a:pt x="527" y="5906"/>
                  </a:cubicBezTo>
                  <a:cubicBezTo>
                    <a:pt x="600" y="5905"/>
                    <a:pt x="673" y="5904"/>
                    <a:pt x="746" y="5904"/>
                  </a:cubicBezTo>
                  <a:cubicBezTo>
                    <a:pt x="1915" y="5904"/>
                    <a:pt x="3101" y="6064"/>
                    <a:pt x="4289" y="6064"/>
                  </a:cubicBezTo>
                  <a:cubicBezTo>
                    <a:pt x="4430" y="6064"/>
                    <a:pt x="4571" y="6061"/>
                    <a:pt x="4712" y="6056"/>
                  </a:cubicBezTo>
                  <a:cubicBezTo>
                    <a:pt x="4988" y="6056"/>
                    <a:pt x="5214" y="5831"/>
                    <a:pt x="5214" y="5530"/>
                  </a:cubicBezTo>
                  <a:cubicBezTo>
                    <a:pt x="5239" y="3926"/>
                    <a:pt x="5414" y="2297"/>
                    <a:pt x="5364" y="668"/>
                  </a:cubicBezTo>
                  <a:cubicBezTo>
                    <a:pt x="5339" y="392"/>
                    <a:pt x="5113" y="166"/>
                    <a:pt x="4838" y="166"/>
                  </a:cubicBezTo>
                  <a:cubicBezTo>
                    <a:pt x="3852" y="149"/>
                    <a:pt x="2879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 rot="-1033340">
              <a:off x="1683303" y="3730281"/>
              <a:ext cx="101176" cy="93841"/>
            </a:xfrm>
            <a:custGeom>
              <a:avLst/>
              <a:gdLst/>
              <a:ahLst/>
              <a:cxnLst/>
              <a:rect l="l" t="t" r="r" b="b"/>
              <a:pathLst>
                <a:path w="2193" h="2034" extrusionOk="0">
                  <a:moveTo>
                    <a:pt x="785" y="0"/>
                  </a:moveTo>
                  <a:cubicBezTo>
                    <a:pt x="672" y="0"/>
                    <a:pt x="559" y="97"/>
                    <a:pt x="576" y="218"/>
                  </a:cubicBezTo>
                  <a:cubicBezTo>
                    <a:pt x="576" y="393"/>
                    <a:pt x="602" y="569"/>
                    <a:pt x="627" y="769"/>
                  </a:cubicBezTo>
                  <a:cubicBezTo>
                    <a:pt x="476" y="794"/>
                    <a:pt x="351" y="844"/>
                    <a:pt x="226" y="869"/>
                  </a:cubicBezTo>
                  <a:cubicBezTo>
                    <a:pt x="0" y="970"/>
                    <a:pt x="50" y="1270"/>
                    <a:pt x="301" y="1295"/>
                  </a:cubicBezTo>
                  <a:cubicBezTo>
                    <a:pt x="426" y="1320"/>
                    <a:pt x="576" y="1345"/>
                    <a:pt x="727" y="1371"/>
                  </a:cubicBezTo>
                  <a:cubicBezTo>
                    <a:pt x="752" y="1546"/>
                    <a:pt x="802" y="1696"/>
                    <a:pt x="852" y="1872"/>
                  </a:cubicBezTo>
                  <a:cubicBezTo>
                    <a:pt x="880" y="1984"/>
                    <a:pt x="963" y="2033"/>
                    <a:pt x="1048" y="2033"/>
                  </a:cubicBezTo>
                  <a:cubicBezTo>
                    <a:pt x="1115" y="2033"/>
                    <a:pt x="1184" y="2002"/>
                    <a:pt x="1228" y="1947"/>
                  </a:cubicBezTo>
                  <a:cubicBezTo>
                    <a:pt x="1253" y="1922"/>
                    <a:pt x="1278" y="1897"/>
                    <a:pt x="1303" y="1872"/>
                  </a:cubicBezTo>
                  <a:cubicBezTo>
                    <a:pt x="1353" y="1746"/>
                    <a:pt x="1404" y="1646"/>
                    <a:pt x="1479" y="1521"/>
                  </a:cubicBezTo>
                  <a:cubicBezTo>
                    <a:pt x="1604" y="1546"/>
                    <a:pt x="1729" y="1571"/>
                    <a:pt x="1855" y="1596"/>
                  </a:cubicBezTo>
                  <a:cubicBezTo>
                    <a:pt x="1872" y="1601"/>
                    <a:pt x="1890" y="1603"/>
                    <a:pt x="1907" y="1603"/>
                  </a:cubicBezTo>
                  <a:cubicBezTo>
                    <a:pt x="2079" y="1603"/>
                    <a:pt x="2192" y="1382"/>
                    <a:pt x="2055" y="1245"/>
                  </a:cubicBezTo>
                  <a:cubicBezTo>
                    <a:pt x="1930" y="1145"/>
                    <a:pt x="1830" y="1045"/>
                    <a:pt x="1729" y="944"/>
                  </a:cubicBezTo>
                  <a:cubicBezTo>
                    <a:pt x="1805" y="794"/>
                    <a:pt x="1880" y="644"/>
                    <a:pt x="1955" y="493"/>
                  </a:cubicBezTo>
                  <a:cubicBezTo>
                    <a:pt x="2045" y="358"/>
                    <a:pt x="1932" y="160"/>
                    <a:pt x="1779" y="160"/>
                  </a:cubicBezTo>
                  <a:cubicBezTo>
                    <a:pt x="1763" y="160"/>
                    <a:pt x="1746" y="163"/>
                    <a:pt x="1729" y="168"/>
                  </a:cubicBezTo>
                  <a:cubicBezTo>
                    <a:pt x="1554" y="243"/>
                    <a:pt x="1404" y="343"/>
                    <a:pt x="1253" y="443"/>
                  </a:cubicBezTo>
                  <a:cubicBezTo>
                    <a:pt x="1153" y="318"/>
                    <a:pt x="1053" y="193"/>
                    <a:pt x="927" y="67"/>
                  </a:cubicBezTo>
                  <a:cubicBezTo>
                    <a:pt x="888" y="20"/>
                    <a:pt x="837" y="0"/>
                    <a:pt x="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 rot="-1033340">
              <a:off x="1847463" y="3467274"/>
              <a:ext cx="101084" cy="93610"/>
            </a:xfrm>
            <a:custGeom>
              <a:avLst/>
              <a:gdLst/>
              <a:ahLst/>
              <a:cxnLst/>
              <a:rect l="l" t="t" r="r" b="b"/>
              <a:pathLst>
                <a:path w="2191" h="2029" extrusionOk="0">
                  <a:moveTo>
                    <a:pt x="775" y="1"/>
                  </a:moveTo>
                  <a:cubicBezTo>
                    <a:pt x="664" y="1"/>
                    <a:pt x="552" y="90"/>
                    <a:pt x="552" y="224"/>
                  </a:cubicBezTo>
                  <a:cubicBezTo>
                    <a:pt x="577" y="399"/>
                    <a:pt x="577" y="575"/>
                    <a:pt x="602" y="750"/>
                  </a:cubicBezTo>
                  <a:cubicBezTo>
                    <a:pt x="477" y="800"/>
                    <a:pt x="352" y="825"/>
                    <a:pt x="226" y="875"/>
                  </a:cubicBezTo>
                  <a:cubicBezTo>
                    <a:pt x="1" y="976"/>
                    <a:pt x="51" y="1276"/>
                    <a:pt x="276" y="1301"/>
                  </a:cubicBezTo>
                  <a:cubicBezTo>
                    <a:pt x="427" y="1326"/>
                    <a:pt x="577" y="1326"/>
                    <a:pt x="703" y="1351"/>
                  </a:cubicBezTo>
                  <a:cubicBezTo>
                    <a:pt x="753" y="1527"/>
                    <a:pt x="778" y="1702"/>
                    <a:pt x="828" y="1878"/>
                  </a:cubicBezTo>
                  <a:cubicBezTo>
                    <a:pt x="869" y="1987"/>
                    <a:pt x="946" y="2029"/>
                    <a:pt x="1025" y="2029"/>
                  </a:cubicBezTo>
                  <a:cubicBezTo>
                    <a:pt x="1091" y="2029"/>
                    <a:pt x="1158" y="1999"/>
                    <a:pt x="1204" y="1953"/>
                  </a:cubicBezTo>
                  <a:cubicBezTo>
                    <a:pt x="1254" y="1928"/>
                    <a:pt x="1279" y="1903"/>
                    <a:pt x="1279" y="1878"/>
                  </a:cubicBezTo>
                  <a:cubicBezTo>
                    <a:pt x="1354" y="1753"/>
                    <a:pt x="1404" y="1627"/>
                    <a:pt x="1454" y="1527"/>
                  </a:cubicBezTo>
                  <a:cubicBezTo>
                    <a:pt x="1580" y="1552"/>
                    <a:pt x="1705" y="1577"/>
                    <a:pt x="1830" y="1602"/>
                  </a:cubicBezTo>
                  <a:cubicBezTo>
                    <a:pt x="1848" y="1607"/>
                    <a:pt x="1866" y="1609"/>
                    <a:pt x="1883" y="1609"/>
                  </a:cubicBezTo>
                  <a:cubicBezTo>
                    <a:pt x="2059" y="1609"/>
                    <a:pt x="2191" y="1388"/>
                    <a:pt x="2031" y="1251"/>
                  </a:cubicBezTo>
                  <a:cubicBezTo>
                    <a:pt x="1931" y="1151"/>
                    <a:pt x="1830" y="1051"/>
                    <a:pt x="1705" y="950"/>
                  </a:cubicBezTo>
                  <a:cubicBezTo>
                    <a:pt x="1780" y="800"/>
                    <a:pt x="1855" y="650"/>
                    <a:pt x="1956" y="499"/>
                  </a:cubicBezTo>
                  <a:cubicBezTo>
                    <a:pt x="2024" y="364"/>
                    <a:pt x="1908" y="166"/>
                    <a:pt x="1755" y="166"/>
                  </a:cubicBezTo>
                  <a:cubicBezTo>
                    <a:pt x="1739" y="166"/>
                    <a:pt x="1722" y="169"/>
                    <a:pt x="1705" y="174"/>
                  </a:cubicBezTo>
                  <a:cubicBezTo>
                    <a:pt x="1530" y="249"/>
                    <a:pt x="1404" y="349"/>
                    <a:pt x="1254" y="449"/>
                  </a:cubicBezTo>
                  <a:cubicBezTo>
                    <a:pt x="1129" y="324"/>
                    <a:pt x="1028" y="199"/>
                    <a:pt x="928" y="73"/>
                  </a:cubicBezTo>
                  <a:cubicBezTo>
                    <a:pt x="886" y="23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-1033340">
              <a:off x="1759519" y="3210677"/>
              <a:ext cx="102238" cy="93656"/>
            </a:xfrm>
            <a:custGeom>
              <a:avLst/>
              <a:gdLst/>
              <a:ahLst/>
              <a:cxnLst/>
              <a:rect l="l" t="t" r="r" b="b"/>
              <a:pathLst>
                <a:path w="2216" h="2030" extrusionOk="0">
                  <a:moveTo>
                    <a:pt x="787" y="1"/>
                  </a:moveTo>
                  <a:cubicBezTo>
                    <a:pt x="674" y="1"/>
                    <a:pt x="559" y="86"/>
                    <a:pt x="577" y="207"/>
                  </a:cubicBezTo>
                  <a:cubicBezTo>
                    <a:pt x="577" y="407"/>
                    <a:pt x="602" y="583"/>
                    <a:pt x="627" y="758"/>
                  </a:cubicBezTo>
                  <a:cubicBezTo>
                    <a:pt x="502" y="808"/>
                    <a:pt x="351" y="833"/>
                    <a:pt x="226" y="884"/>
                  </a:cubicBezTo>
                  <a:cubicBezTo>
                    <a:pt x="0" y="959"/>
                    <a:pt x="50" y="1260"/>
                    <a:pt x="301" y="1285"/>
                  </a:cubicBezTo>
                  <a:cubicBezTo>
                    <a:pt x="426" y="1310"/>
                    <a:pt x="577" y="1335"/>
                    <a:pt x="727" y="1360"/>
                  </a:cubicBezTo>
                  <a:cubicBezTo>
                    <a:pt x="752" y="1535"/>
                    <a:pt x="802" y="1711"/>
                    <a:pt x="852" y="1886"/>
                  </a:cubicBezTo>
                  <a:cubicBezTo>
                    <a:pt x="881" y="1986"/>
                    <a:pt x="966" y="2029"/>
                    <a:pt x="1053" y="2029"/>
                  </a:cubicBezTo>
                  <a:cubicBezTo>
                    <a:pt x="1119" y="2029"/>
                    <a:pt x="1185" y="2004"/>
                    <a:pt x="1228" y="1961"/>
                  </a:cubicBezTo>
                  <a:cubicBezTo>
                    <a:pt x="1253" y="1936"/>
                    <a:pt x="1279" y="1911"/>
                    <a:pt x="1304" y="1861"/>
                  </a:cubicBezTo>
                  <a:cubicBezTo>
                    <a:pt x="1354" y="1761"/>
                    <a:pt x="1429" y="1635"/>
                    <a:pt x="1479" y="1510"/>
                  </a:cubicBezTo>
                  <a:cubicBezTo>
                    <a:pt x="1604" y="1560"/>
                    <a:pt x="1730" y="1585"/>
                    <a:pt x="1855" y="1610"/>
                  </a:cubicBezTo>
                  <a:cubicBezTo>
                    <a:pt x="1873" y="1615"/>
                    <a:pt x="1890" y="1617"/>
                    <a:pt x="1907" y="1617"/>
                  </a:cubicBezTo>
                  <a:cubicBezTo>
                    <a:pt x="2084" y="1617"/>
                    <a:pt x="2215" y="1397"/>
                    <a:pt x="2055" y="1260"/>
                  </a:cubicBezTo>
                  <a:cubicBezTo>
                    <a:pt x="1955" y="1159"/>
                    <a:pt x="1830" y="1034"/>
                    <a:pt x="1730" y="934"/>
                  </a:cubicBezTo>
                  <a:cubicBezTo>
                    <a:pt x="1805" y="783"/>
                    <a:pt x="1880" y="633"/>
                    <a:pt x="1955" y="483"/>
                  </a:cubicBezTo>
                  <a:cubicBezTo>
                    <a:pt x="2042" y="353"/>
                    <a:pt x="1942" y="167"/>
                    <a:pt x="1800" y="167"/>
                  </a:cubicBezTo>
                  <a:cubicBezTo>
                    <a:pt x="1777" y="167"/>
                    <a:pt x="1754" y="172"/>
                    <a:pt x="1730" y="182"/>
                  </a:cubicBezTo>
                  <a:cubicBezTo>
                    <a:pt x="1554" y="232"/>
                    <a:pt x="1404" y="332"/>
                    <a:pt x="1253" y="432"/>
                  </a:cubicBezTo>
                  <a:cubicBezTo>
                    <a:pt x="1153" y="307"/>
                    <a:pt x="1053" y="182"/>
                    <a:pt x="928" y="57"/>
                  </a:cubicBezTo>
                  <a:cubicBezTo>
                    <a:pt x="889" y="18"/>
                    <a:pt x="838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-1033340">
              <a:off x="1724337" y="3452719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3"/>
                    <a:pt x="426" y="703"/>
                  </a:cubicBezTo>
                  <a:cubicBezTo>
                    <a:pt x="877" y="703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rot="-1033340">
              <a:off x="1992114" y="3250896"/>
              <a:ext cx="41661" cy="31280"/>
            </a:xfrm>
            <a:custGeom>
              <a:avLst/>
              <a:gdLst/>
              <a:ahLst/>
              <a:cxnLst/>
              <a:rect l="l" t="t" r="r" b="b"/>
              <a:pathLst>
                <a:path w="903" h="678" extrusionOk="0">
                  <a:moveTo>
                    <a:pt x="451" y="1"/>
                  </a:moveTo>
                  <a:cubicBezTo>
                    <a:pt x="0" y="1"/>
                    <a:pt x="0" y="678"/>
                    <a:pt x="451" y="678"/>
                  </a:cubicBezTo>
                  <a:cubicBezTo>
                    <a:pt x="903" y="678"/>
                    <a:pt x="903" y="1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rot="-1033340">
              <a:off x="1969502" y="3092084"/>
              <a:ext cx="41661" cy="31234"/>
            </a:xfrm>
            <a:custGeom>
              <a:avLst/>
              <a:gdLst/>
              <a:ahLst/>
              <a:cxnLst/>
              <a:rect l="l" t="t" r="r" b="b"/>
              <a:pathLst>
                <a:path w="903" h="677" extrusionOk="0">
                  <a:moveTo>
                    <a:pt x="452" y="0"/>
                  </a:moveTo>
                  <a:cubicBezTo>
                    <a:pt x="1" y="0"/>
                    <a:pt x="1" y="677"/>
                    <a:pt x="452" y="677"/>
                  </a:cubicBezTo>
                  <a:cubicBezTo>
                    <a:pt x="903" y="677"/>
                    <a:pt x="903" y="0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-1033340">
              <a:off x="2056078" y="3710670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2"/>
                    <a:pt x="426" y="702"/>
                  </a:cubicBezTo>
                  <a:cubicBezTo>
                    <a:pt x="877" y="702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1033340">
              <a:off x="1910797" y="3722968"/>
              <a:ext cx="40507" cy="31280"/>
            </a:xfrm>
            <a:custGeom>
              <a:avLst/>
              <a:gdLst/>
              <a:ahLst/>
              <a:cxnLst/>
              <a:rect l="l" t="t" r="r" b="b"/>
              <a:pathLst>
                <a:path w="878" h="678" extrusionOk="0">
                  <a:moveTo>
                    <a:pt x="427" y="1"/>
                  </a:moveTo>
                  <a:cubicBezTo>
                    <a:pt x="1" y="1"/>
                    <a:pt x="1" y="678"/>
                    <a:pt x="427" y="678"/>
                  </a:cubicBezTo>
                  <a:cubicBezTo>
                    <a:pt x="878" y="678"/>
                    <a:pt x="878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1033340">
              <a:off x="1693073" y="3595827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2" y="352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1033340">
              <a:off x="1871618" y="3637310"/>
              <a:ext cx="20854" cy="15087"/>
            </a:xfrm>
            <a:custGeom>
              <a:avLst/>
              <a:gdLst/>
              <a:ahLst/>
              <a:cxnLst/>
              <a:rect l="l" t="t" r="r" b="b"/>
              <a:pathLst>
                <a:path w="452" h="327" extrusionOk="0">
                  <a:moveTo>
                    <a:pt x="226" y="1"/>
                  </a:moveTo>
                  <a:cubicBezTo>
                    <a:pt x="0" y="1"/>
                    <a:pt x="0" y="327"/>
                    <a:pt x="226" y="327"/>
                  </a:cubicBezTo>
                  <a:cubicBezTo>
                    <a:pt x="451" y="327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33340">
              <a:off x="2049135" y="3632127"/>
              <a:ext cx="19700" cy="1508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26" y="0"/>
                  </a:moveTo>
                  <a:cubicBezTo>
                    <a:pt x="0" y="0"/>
                    <a:pt x="0" y="326"/>
                    <a:pt x="226" y="326"/>
                  </a:cubicBezTo>
                  <a:cubicBezTo>
                    <a:pt x="426" y="326"/>
                    <a:pt x="426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-1033340">
              <a:off x="1726927" y="3896445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1" y="352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1033340">
              <a:off x="1927860" y="3337874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0"/>
                  </a:moveTo>
                  <a:cubicBezTo>
                    <a:pt x="1" y="0"/>
                    <a:pt x="1" y="351"/>
                    <a:pt x="226" y="351"/>
                  </a:cubicBezTo>
                  <a:cubicBezTo>
                    <a:pt x="452" y="351"/>
                    <a:pt x="452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-1033340">
              <a:off x="1871556" y="3113189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1"/>
                    <a:pt x="226" y="351"/>
                  </a:cubicBezTo>
                  <a:cubicBezTo>
                    <a:pt x="452" y="351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1033340">
              <a:off x="2100848" y="3028975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-1033340">
              <a:off x="2332470" y="3092773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37"/>
          <p:cNvSpPr/>
          <p:nvPr/>
        </p:nvSpPr>
        <p:spPr>
          <a:xfrm rot="10800000" flipH="1">
            <a:off x="1581201" y="2038681"/>
            <a:ext cx="163675" cy="121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“</a:t>
            </a:r>
          </a:p>
        </p:txBody>
      </p:sp>
      <p:sp>
        <p:nvSpPr>
          <p:cNvPr id="888" name="Google Shape;888;p37"/>
          <p:cNvSpPr/>
          <p:nvPr/>
        </p:nvSpPr>
        <p:spPr>
          <a:xfrm rot="10800000">
            <a:off x="5969259" y="3251871"/>
            <a:ext cx="163675" cy="121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“</a:t>
            </a:r>
          </a:p>
        </p:txBody>
      </p:sp>
      <p:grpSp>
        <p:nvGrpSpPr>
          <p:cNvPr id="889" name="Google Shape;889;p37"/>
          <p:cNvGrpSpPr/>
          <p:nvPr/>
        </p:nvGrpSpPr>
        <p:grpSpPr>
          <a:xfrm rot="5400000">
            <a:off x="7669670" y="229040"/>
            <a:ext cx="450881" cy="1071604"/>
            <a:chOff x="478438" y="3313050"/>
            <a:chExt cx="469325" cy="1115325"/>
          </a:xfrm>
        </p:grpSpPr>
        <p:sp>
          <p:nvSpPr>
            <p:cNvPr id="890" name="Google Shape;890;p37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8"/>
          <p:cNvSpPr txBox="1">
            <a:spLocks noGrp="1"/>
          </p:cNvSpPr>
          <p:nvPr>
            <p:ph type="title"/>
          </p:nvPr>
        </p:nvSpPr>
        <p:spPr>
          <a:xfrm>
            <a:off x="2341702" y="708566"/>
            <a:ext cx="45081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Grazie</a:t>
            </a:r>
            <a:endParaRPr dirty="0"/>
          </a:p>
        </p:txBody>
      </p:sp>
      <p:sp>
        <p:nvSpPr>
          <p:cNvPr id="1739" name="Google Shape;1739;p48"/>
          <p:cNvSpPr/>
          <p:nvPr/>
        </p:nvSpPr>
        <p:spPr>
          <a:xfrm>
            <a:off x="2751694" y="1857940"/>
            <a:ext cx="3805739" cy="10733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Per l’attenzione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inzel Decorative"/>
            </a:endParaRPr>
          </a:p>
        </p:txBody>
      </p:sp>
      <p:grpSp>
        <p:nvGrpSpPr>
          <p:cNvPr id="1740" name="Google Shape;1740;p48"/>
          <p:cNvGrpSpPr/>
          <p:nvPr/>
        </p:nvGrpSpPr>
        <p:grpSpPr>
          <a:xfrm rot="10800000">
            <a:off x="1087577" y="3900340"/>
            <a:ext cx="1751207" cy="532432"/>
            <a:chOff x="1976325" y="3919050"/>
            <a:chExt cx="475600" cy="144600"/>
          </a:xfrm>
        </p:grpSpPr>
        <p:sp>
          <p:nvSpPr>
            <p:cNvPr id="1741" name="Google Shape;1741;p48"/>
            <p:cNvSpPr/>
            <p:nvPr/>
          </p:nvSpPr>
          <p:spPr>
            <a:xfrm>
              <a:off x="2314675" y="3971675"/>
              <a:ext cx="92125" cy="43875"/>
            </a:xfrm>
            <a:custGeom>
              <a:avLst/>
              <a:gdLst/>
              <a:ahLst/>
              <a:cxnLst/>
              <a:rect l="l" t="t" r="r" b="b"/>
              <a:pathLst>
                <a:path w="3685" h="1755" extrusionOk="0">
                  <a:moveTo>
                    <a:pt x="3384" y="1060"/>
                  </a:moveTo>
                  <a:cubicBezTo>
                    <a:pt x="3384" y="1110"/>
                    <a:pt x="3384" y="1135"/>
                    <a:pt x="3334" y="1185"/>
                  </a:cubicBezTo>
                  <a:cubicBezTo>
                    <a:pt x="3334" y="1185"/>
                    <a:pt x="3285" y="1201"/>
                    <a:pt x="3253" y="1208"/>
                  </a:cubicBezTo>
                  <a:lnTo>
                    <a:pt x="3253" y="1208"/>
                  </a:lnTo>
                  <a:cubicBezTo>
                    <a:pt x="3297" y="1147"/>
                    <a:pt x="3340" y="1104"/>
                    <a:pt x="3384" y="1060"/>
                  </a:cubicBezTo>
                  <a:close/>
                  <a:moveTo>
                    <a:pt x="402" y="1210"/>
                  </a:moveTo>
                  <a:cubicBezTo>
                    <a:pt x="427" y="1260"/>
                    <a:pt x="452" y="1285"/>
                    <a:pt x="502" y="1310"/>
                  </a:cubicBezTo>
                  <a:cubicBezTo>
                    <a:pt x="427" y="1310"/>
                    <a:pt x="352" y="1285"/>
                    <a:pt x="326" y="1260"/>
                  </a:cubicBezTo>
                  <a:cubicBezTo>
                    <a:pt x="326" y="1235"/>
                    <a:pt x="326" y="1235"/>
                    <a:pt x="326" y="1235"/>
                  </a:cubicBezTo>
                  <a:cubicBezTo>
                    <a:pt x="326" y="1235"/>
                    <a:pt x="352" y="1235"/>
                    <a:pt x="377" y="1210"/>
                  </a:cubicBezTo>
                  <a:close/>
                  <a:moveTo>
                    <a:pt x="1407" y="1"/>
                  </a:moveTo>
                  <a:cubicBezTo>
                    <a:pt x="1139" y="1"/>
                    <a:pt x="875" y="46"/>
                    <a:pt x="627" y="107"/>
                  </a:cubicBezTo>
                  <a:cubicBezTo>
                    <a:pt x="552" y="158"/>
                    <a:pt x="452" y="183"/>
                    <a:pt x="352" y="233"/>
                  </a:cubicBezTo>
                  <a:cubicBezTo>
                    <a:pt x="339" y="170"/>
                    <a:pt x="283" y="132"/>
                    <a:pt x="226" y="132"/>
                  </a:cubicBezTo>
                  <a:cubicBezTo>
                    <a:pt x="170" y="132"/>
                    <a:pt x="113" y="170"/>
                    <a:pt x="101" y="258"/>
                  </a:cubicBezTo>
                  <a:cubicBezTo>
                    <a:pt x="76" y="358"/>
                    <a:pt x="76" y="483"/>
                    <a:pt x="51" y="584"/>
                  </a:cubicBezTo>
                  <a:cubicBezTo>
                    <a:pt x="51" y="609"/>
                    <a:pt x="51" y="609"/>
                    <a:pt x="51" y="634"/>
                  </a:cubicBezTo>
                  <a:cubicBezTo>
                    <a:pt x="26" y="659"/>
                    <a:pt x="51" y="684"/>
                    <a:pt x="51" y="709"/>
                  </a:cubicBezTo>
                  <a:cubicBezTo>
                    <a:pt x="51" y="759"/>
                    <a:pt x="51" y="809"/>
                    <a:pt x="51" y="859"/>
                  </a:cubicBezTo>
                  <a:cubicBezTo>
                    <a:pt x="51" y="1035"/>
                    <a:pt x="1" y="1235"/>
                    <a:pt x="101" y="1386"/>
                  </a:cubicBezTo>
                  <a:cubicBezTo>
                    <a:pt x="176" y="1536"/>
                    <a:pt x="377" y="1561"/>
                    <a:pt x="527" y="1611"/>
                  </a:cubicBezTo>
                  <a:cubicBezTo>
                    <a:pt x="727" y="1661"/>
                    <a:pt x="903" y="1686"/>
                    <a:pt x="1103" y="1711"/>
                  </a:cubicBezTo>
                  <a:cubicBezTo>
                    <a:pt x="1311" y="1740"/>
                    <a:pt x="1521" y="1754"/>
                    <a:pt x="1731" y="1754"/>
                  </a:cubicBezTo>
                  <a:cubicBezTo>
                    <a:pt x="2256" y="1754"/>
                    <a:pt x="2783" y="1665"/>
                    <a:pt x="3284" y="1486"/>
                  </a:cubicBezTo>
                  <a:cubicBezTo>
                    <a:pt x="3484" y="1436"/>
                    <a:pt x="3635" y="1336"/>
                    <a:pt x="3635" y="1110"/>
                  </a:cubicBezTo>
                  <a:cubicBezTo>
                    <a:pt x="3660" y="884"/>
                    <a:pt x="3660" y="659"/>
                    <a:pt x="3685" y="408"/>
                  </a:cubicBezTo>
                  <a:cubicBezTo>
                    <a:pt x="3685" y="333"/>
                    <a:pt x="3660" y="258"/>
                    <a:pt x="3585" y="258"/>
                  </a:cubicBezTo>
                  <a:cubicBezTo>
                    <a:pt x="2908" y="208"/>
                    <a:pt x="2256" y="32"/>
                    <a:pt x="1580" y="7"/>
                  </a:cubicBezTo>
                  <a:cubicBezTo>
                    <a:pt x="1522" y="3"/>
                    <a:pt x="1464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1976325" y="3919050"/>
              <a:ext cx="475600" cy="144600"/>
            </a:xfrm>
            <a:custGeom>
              <a:avLst/>
              <a:gdLst/>
              <a:ahLst/>
              <a:cxnLst/>
              <a:rect l="l" t="t" r="r" b="b"/>
              <a:pathLst>
                <a:path w="19024" h="5784" extrusionOk="0">
                  <a:moveTo>
                    <a:pt x="12584" y="156"/>
                  </a:moveTo>
                  <a:cubicBezTo>
                    <a:pt x="12654" y="156"/>
                    <a:pt x="12734" y="184"/>
                    <a:pt x="12783" y="232"/>
                  </a:cubicBezTo>
                  <a:cubicBezTo>
                    <a:pt x="12858" y="283"/>
                    <a:pt x="12933" y="358"/>
                    <a:pt x="12908" y="483"/>
                  </a:cubicBezTo>
                  <a:cubicBezTo>
                    <a:pt x="12883" y="583"/>
                    <a:pt x="12758" y="659"/>
                    <a:pt x="12632" y="684"/>
                  </a:cubicBezTo>
                  <a:lnTo>
                    <a:pt x="12557" y="684"/>
                  </a:lnTo>
                  <a:cubicBezTo>
                    <a:pt x="12357" y="684"/>
                    <a:pt x="12282" y="558"/>
                    <a:pt x="12357" y="383"/>
                  </a:cubicBezTo>
                  <a:cubicBezTo>
                    <a:pt x="12407" y="333"/>
                    <a:pt x="12432" y="232"/>
                    <a:pt x="12482" y="182"/>
                  </a:cubicBezTo>
                  <a:cubicBezTo>
                    <a:pt x="12509" y="165"/>
                    <a:pt x="12545" y="156"/>
                    <a:pt x="12584" y="156"/>
                  </a:cubicBezTo>
                  <a:close/>
                  <a:moveTo>
                    <a:pt x="11033" y="1588"/>
                  </a:moveTo>
                  <a:cubicBezTo>
                    <a:pt x="11171" y="1588"/>
                    <a:pt x="11312" y="1604"/>
                    <a:pt x="11454" y="1636"/>
                  </a:cubicBezTo>
                  <a:cubicBezTo>
                    <a:pt x="11730" y="1686"/>
                    <a:pt x="12006" y="1761"/>
                    <a:pt x="12231" y="1912"/>
                  </a:cubicBezTo>
                  <a:cubicBezTo>
                    <a:pt x="12307" y="1937"/>
                    <a:pt x="12357" y="1962"/>
                    <a:pt x="12432" y="1987"/>
                  </a:cubicBezTo>
                  <a:lnTo>
                    <a:pt x="12432" y="2989"/>
                  </a:lnTo>
                  <a:cubicBezTo>
                    <a:pt x="12332" y="2889"/>
                    <a:pt x="12231" y="2789"/>
                    <a:pt x="12156" y="2714"/>
                  </a:cubicBezTo>
                  <a:cubicBezTo>
                    <a:pt x="11931" y="2545"/>
                    <a:pt x="11691" y="2502"/>
                    <a:pt x="11448" y="2502"/>
                  </a:cubicBezTo>
                  <a:cubicBezTo>
                    <a:pt x="11367" y="2502"/>
                    <a:pt x="11285" y="2507"/>
                    <a:pt x="11204" y="2513"/>
                  </a:cubicBezTo>
                  <a:cubicBezTo>
                    <a:pt x="10928" y="2538"/>
                    <a:pt x="10703" y="2613"/>
                    <a:pt x="10502" y="2764"/>
                  </a:cubicBezTo>
                  <a:cubicBezTo>
                    <a:pt x="10302" y="2889"/>
                    <a:pt x="10101" y="2989"/>
                    <a:pt x="9926" y="3115"/>
                  </a:cubicBezTo>
                  <a:cubicBezTo>
                    <a:pt x="9788" y="3190"/>
                    <a:pt x="9650" y="3227"/>
                    <a:pt x="9512" y="3227"/>
                  </a:cubicBezTo>
                  <a:cubicBezTo>
                    <a:pt x="9374" y="3227"/>
                    <a:pt x="9236" y="3190"/>
                    <a:pt x="9099" y="3115"/>
                  </a:cubicBezTo>
                  <a:cubicBezTo>
                    <a:pt x="8773" y="2964"/>
                    <a:pt x="8472" y="2839"/>
                    <a:pt x="8146" y="2714"/>
                  </a:cubicBezTo>
                  <a:cubicBezTo>
                    <a:pt x="7967" y="2654"/>
                    <a:pt x="7793" y="2623"/>
                    <a:pt x="7620" y="2623"/>
                  </a:cubicBezTo>
                  <a:cubicBezTo>
                    <a:pt x="7430" y="2623"/>
                    <a:pt x="7240" y="2660"/>
                    <a:pt x="7043" y="2739"/>
                  </a:cubicBezTo>
                  <a:cubicBezTo>
                    <a:pt x="6843" y="2839"/>
                    <a:pt x="6642" y="2914"/>
                    <a:pt x="6442" y="2964"/>
                  </a:cubicBezTo>
                  <a:cubicBezTo>
                    <a:pt x="6313" y="3010"/>
                    <a:pt x="6185" y="3033"/>
                    <a:pt x="6060" y="3033"/>
                  </a:cubicBezTo>
                  <a:cubicBezTo>
                    <a:pt x="5844" y="3033"/>
                    <a:pt x="5639" y="2966"/>
                    <a:pt x="5464" y="2839"/>
                  </a:cubicBezTo>
                  <a:cubicBezTo>
                    <a:pt x="5114" y="2613"/>
                    <a:pt x="4763" y="2488"/>
                    <a:pt x="4387" y="2463"/>
                  </a:cubicBezTo>
                  <a:cubicBezTo>
                    <a:pt x="4086" y="2463"/>
                    <a:pt x="3785" y="2513"/>
                    <a:pt x="3535" y="2689"/>
                  </a:cubicBezTo>
                  <a:cubicBezTo>
                    <a:pt x="3310" y="2853"/>
                    <a:pt x="3085" y="2920"/>
                    <a:pt x="2856" y="2920"/>
                  </a:cubicBezTo>
                  <a:cubicBezTo>
                    <a:pt x="2701" y="2920"/>
                    <a:pt x="2543" y="2889"/>
                    <a:pt x="2382" y="2839"/>
                  </a:cubicBezTo>
                  <a:cubicBezTo>
                    <a:pt x="2206" y="2789"/>
                    <a:pt x="2031" y="2714"/>
                    <a:pt x="1855" y="2664"/>
                  </a:cubicBezTo>
                  <a:cubicBezTo>
                    <a:pt x="1602" y="2584"/>
                    <a:pt x="1348" y="2535"/>
                    <a:pt x="1088" y="2535"/>
                  </a:cubicBezTo>
                  <a:cubicBezTo>
                    <a:pt x="937" y="2535"/>
                    <a:pt x="784" y="2552"/>
                    <a:pt x="627" y="2588"/>
                  </a:cubicBezTo>
                  <a:cubicBezTo>
                    <a:pt x="803" y="2438"/>
                    <a:pt x="1003" y="2388"/>
                    <a:pt x="1204" y="2363"/>
                  </a:cubicBezTo>
                  <a:cubicBezTo>
                    <a:pt x="1243" y="2360"/>
                    <a:pt x="1283" y="2359"/>
                    <a:pt x="1323" y="2359"/>
                  </a:cubicBezTo>
                  <a:cubicBezTo>
                    <a:pt x="1659" y="2359"/>
                    <a:pt x="1995" y="2449"/>
                    <a:pt x="2332" y="2538"/>
                  </a:cubicBezTo>
                  <a:cubicBezTo>
                    <a:pt x="2557" y="2588"/>
                    <a:pt x="2783" y="2613"/>
                    <a:pt x="3033" y="2613"/>
                  </a:cubicBezTo>
                  <a:cubicBezTo>
                    <a:pt x="3384" y="2613"/>
                    <a:pt x="3660" y="2388"/>
                    <a:pt x="3936" y="2162"/>
                  </a:cubicBezTo>
                  <a:cubicBezTo>
                    <a:pt x="4136" y="1987"/>
                    <a:pt x="4387" y="1862"/>
                    <a:pt x="4662" y="1836"/>
                  </a:cubicBezTo>
                  <a:cubicBezTo>
                    <a:pt x="4696" y="1830"/>
                    <a:pt x="4731" y="1827"/>
                    <a:pt x="4768" y="1827"/>
                  </a:cubicBezTo>
                  <a:cubicBezTo>
                    <a:pt x="4867" y="1827"/>
                    <a:pt x="4972" y="1850"/>
                    <a:pt x="5063" y="1887"/>
                  </a:cubicBezTo>
                  <a:cubicBezTo>
                    <a:pt x="5314" y="1962"/>
                    <a:pt x="5590" y="2062"/>
                    <a:pt x="5815" y="2187"/>
                  </a:cubicBezTo>
                  <a:cubicBezTo>
                    <a:pt x="5980" y="2264"/>
                    <a:pt x="6139" y="2303"/>
                    <a:pt x="6294" y="2303"/>
                  </a:cubicBezTo>
                  <a:cubicBezTo>
                    <a:pt x="6493" y="2303"/>
                    <a:pt x="6685" y="2239"/>
                    <a:pt x="6868" y="2112"/>
                  </a:cubicBezTo>
                  <a:cubicBezTo>
                    <a:pt x="7043" y="2012"/>
                    <a:pt x="7194" y="1937"/>
                    <a:pt x="7369" y="1887"/>
                  </a:cubicBezTo>
                  <a:cubicBezTo>
                    <a:pt x="7455" y="1867"/>
                    <a:pt x="7542" y="1859"/>
                    <a:pt x="7628" y="1859"/>
                  </a:cubicBezTo>
                  <a:cubicBezTo>
                    <a:pt x="7767" y="1859"/>
                    <a:pt x="7906" y="1881"/>
                    <a:pt x="8046" y="1912"/>
                  </a:cubicBezTo>
                  <a:cubicBezTo>
                    <a:pt x="8297" y="1987"/>
                    <a:pt x="8547" y="2037"/>
                    <a:pt x="8798" y="2112"/>
                  </a:cubicBezTo>
                  <a:cubicBezTo>
                    <a:pt x="8926" y="2147"/>
                    <a:pt x="9059" y="2166"/>
                    <a:pt x="9193" y="2166"/>
                  </a:cubicBezTo>
                  <a:cubicBezTo>
                    <a:pt x="9347" y="2166"/>
                    <a:pt x="9502" y="2141"/>
                    <a:pt x="9650" y="2087"/>
                  </a:cubicBezTo>
                  <a:cubicBezTo>
                    <a:pt x="9825" y="2012"/>
                    <a:pt x="10001" y="1937"/>
                    <a:pt x="10151" y="1836"/>
                  </a:cubicBezTo>
                  <a:cubicBezTo>
                    <a:pt x="10442" y="1665"/>
                    <a:pt x="10734" y="1588"/>
                    <a:pt x="11033" y="1588"/>
                  </a:cubicBezTo>
                  <a:close/>
                  <a:moveTo>
                    <a:pt x="17094" y="3014"/>
                  </a:moveTo>
                  <a:cubicBezTo>
                    <a:pt x="17144" y="3115"/>
                    <a:pt x="17169" y="3215"/>
                    <a:pt x="17219" y="3340"/>
                  </a:cubicBezTo>
                  <a:cubicBezTo>
                    <a:pt x="17069" y="3415"/>
                    <a:pt x="16893" y="3491"/>
                    <a:pt x="16718" y="3566"/>
                  </a:cubicBezTo>
                  <a:cubicBezTo>
                    <a:pt x="16718" y="3541"/>
                    <a:pt x="16718" y="3541"/>
                    <a:pt x="16718" y="3541"/>
                  </a:cubicBezTo>
                  <a:cubicBezTo>
                    <a:pt x="16793" y="3315"/>
                    <a:pt x="16893" y="3140"/>
                    <a:pt x="17094" y="3014"/>
                  </a:cubicBezTo>
                  <a:close/>
                  <a:moveTo>
                    <a:pt x="14738" y="2187"/>
                  </a:moveTo>
                  <a:cubicBezTo>
                    <a:pt x="14287" y="2588"/>
                    <a:pt x="14011" y="3065"/>
                    <a:pt x="13810" y="3591"/>
                  </a:cubicBezTo>
                  <a:cubicBezTo>
                    <a:pt x="13710" y="3591"/>
                    <a:pt x="13660" y="3541"/>
                    <a:pt x="13660" y="3441"/>
                  </a:cubicBezTo>
                  <a:cubicBezTo>
                    <a:pt x="13685" y="3115"/>
                    <a:pt x="13660" y="2814"/>
                    <a:pt x="13660" y="2488"/>
                  </a:cubicBezTo>
                  <a:cubicBezTo>
                    <a:pt x="13660" y="2413"/>
                    <a:pt x="13685" y="2388"/>
                    <a:pt x="13760" y="2363"/>
                  </a:cubicBezTo>
                  <a:cubicBezTo>
                    <a:pt x="14036" y="2263"/>
                    <a:pt x="14337" y="2187"/>
                    <a:pt x="14612" y="2187"/>
                  </a:cubicBezTo>
                  <a:close/>
                  <a:moveTo>
                    <a:pt x="17982" y="2186"/>
                  </a:moveTo>
                  <a:cubicBezTo>
                    <a:pt x="18391" y="2186"/>
                    <a:pt x="18722" y="2598"/>
                    <a:pt x="18698" y="2939"/>
                  </a:cubicBezTo>
                  <a:cubicBezTo>
                    <a:pt x="18698" y="3315"/>
                    <a:pt x="18422" y="3591"/>
                    <a:pt x="18046" y="3591"/>
                  </a:cubicBezTo>
                  <a:cubicBezTo>
                    <a:pt x="17570" y="3591"/>
                    <a:pt x="17269" y="3215"/>
                    <a:pt x="17269" y="2914"/>
                  </a:cubicBezTo>
                  <a:cubicBezTo>
                    <a:pt x="17269" y="2563"/>
                    <a:pt x="17620" y="2212"/>
                    <a:pt x="17946" y="2187"/>
                  </a:cubicBezTo>
                  <a:cubicBezTo>
                    <a:pt x="17958" y="2187"/>
                    <a:pt x="17970" y="2186"/>
                    <a:pt x="17982" y="2186"/>
                  </a:cubicBezTo>
                  <a:close/>
                  <a:moveTo>
                    <a:pt x="15189" y="2162"/>
                  </a:moveTo>
                  <a:cubicBezTo>
                    <a:pt x="15389" y="2187"/>
                    <a:pt x="15590" y="2187"/>
                    <a:pt x="15790" y="2212"/>
                  </a:cubicBezTo>
                  <a:cubicBezTo>
                    <a:pt x="15239" y="2613"/>
                    <a:pt x="14788" y="3115"/>
                    <a:pt x="14487" y="3741"/>
                  </a:cubicBezTo>
                  <a:cubicBezTo>
                    <a:pt x="14337" y="3716"/>
                    <a:pt x="14161" y="3666"/>
                    <a:pt x="13986" y="3641"/>
                  </a:cubicBezTo>
                  <a:cubicBezTo>
                    <a:pt x="14011" y="3591"/>
                    <a:pt x="14011" y="3541"/>
                    <a:pt x="14036" y="3516"/>
                  </a:cubicBezTo>
                  <a:cubicBezTo>
                    <a:pt x="14236" y="3040"/>
                    <a:pt x="14487" y="2588"/>
                    <a:pt x="14913" y="2263"/>
                  </a:cubicBezTo>
                  <a:cubicBezTo>
                    <a:pt x="14988" y="2187"/>
                    <a:pt x="15089" y="2162"/>
                    <a:pt x="15189" y="2162"/>
                  </a:cubicBezTo>
                  <a:close/>
                  <a:moveTo>
                    <a:pt x="16116" y="2237"/>
                  </a:moveTo>
                  <a:cubicBezTo>
                    <a:pt x="16241" y="2263"/>
                    <a:pt x="16367" y="2288"/>
                    <a:pt x="16542" y="2338"/>
                  </a:cubicBezTo>
                  <a:cubicBezTo>
                    <a:pt x="16367" y="2463"/>
                    <a:pt x="16191" y="2588"/>
                    <a:pt x="16041" y="2714"/>
                  </a:cubicBezTo>
                  <a:cubicBezTo>
                    <a:pt x="15765" y="2939"/>
                    <a:pt x="15540" y="3215"/>
                    <a:pt x="15414" y="3566"/>
                  </a:cubicBezTo>
                  <a:cubicBezTo>
                    <a:pt x="15339" y="3741"/>
                    <a:pt x="15339" y="3741"/>
                    <a:pt x="15164" y="3741"/>
                  </a:cubicBezTo>
                  <a:lnTo>
                    <a:pt x="14688" y="3741"/>
                  </a:lnTo>
                  <a:cubicBezTo>
                    <a:pt x="14688" y="3741"/>
                    <a:pt x="14662" y="3741"/>
                    <a:pt x="14662" y="3716"/>
                  </a:cubicBezTo>
                  <a:cubicBezTo>
                    <a:pt x="14763" y="3566"/>
                    <a:pt x="14863" y="3390"/>
                    <a:pt x="14963" y="3240"/>
                  </a:cubicBezTo>
                  <a:cubicBezTo>
                    <a:pt x="15264" y="2864"/>
                    <a:pt x="15615" y="2538"/>
                    <a:pt x="16016" y="2263"/>
                  </a:cubicBezTo>
                  <a:cubicBezTo>
                    <a:pt x="16041" y="2237"/>
                    <a:pt x="16066" y="2237"/>
                    <a:pt x="16116" y="2237"/>
                  </a:cubicBezTo>
                  <a:close/>
                  <a:moveTo>
                    <a:pt x="16868" y="2413"/>
                  </a:moveTo>
                  <a:cubicBezTo>
                    <a:pt x="16968" y="2438"/>
                    <a:pt x="17094" y="2463"/>
                    <a:pt x="17219" y="2513"/>
                  </a:cubicBezTo>
                  <a:cubicBezTo>
                    <a:pt x="17144" y="2664"/>
                    <a:pt x="17119" y="2789"/>
                    <a:pt x="16993" y="2889"/>
                  </a:cubicBezTo>
                  <a:cubicBezTo>
                    <a:pt x="16743" y="3040"/>
                    <a:pt x="16617" y="3265"/>
                    <a:pt x="16517" y="3541"/>
                  </a:cubicBezTo>
                  <a:cubicBezTo>
                    <a:pt x="16517" y="3566"/>
                    <a:pt x="16492" y="3591"/>
                    <a:pt x="16467" y="3591"/>
                  </a:cubicBezTo>
                  <a:cubicBezTo>
                    <a:pt x="16166" y="3641"/>
                    <a:pt x="15865" y="3691"/>
                    <a:pt x="15540" y="3741"/>
                  </a:cubicBezTo>
                  <a:cubicBezTo>
                    <a:pt x="15615" y="3466"/>
                    <a:pt x="15765" y="3265"/>
                    <a:pt x="15916" y="3065"/>
                  </a:cubicBezTo>
                  <a:cubicBezTo>
                    <a:pt x="16141" y="2814"/>
                    <a:pt x="16417" y="2613"/>
                    <a:pt x="16693" y="2438"/>
                  </a:cubicBezTo>
                  <a:cubicBezTo>
                    <a:pt x="16743" y="2413"/>
                    <a:pt x="16818" y="2413"/>
                    <a:pt x="16868" y="2413"/>
                  </a:cubicBezTo>
                  <a:close/>
                  <a:moveTo>
                    <a:pt x="4344" y="2626"/>
                  </a:moveTo>
                  <a:cubicBezTo>
                    <a:pt x="4636" y="2626"/>
                    <a:pt x="4928" y="2720"/>
                    <a:pt x="5214" y="2889"/>
                  </a:cubicBezTo>
                  <a:cubicBezTo>
                    <a:pt x="5389" y="2989"/>
                    <a:pt x="5565" y="3090"/>
                    <a:pt x="5790" y="3165"/>
                  </a:cubicBezTo>
                  <a:cubicBezTo>
                    <a:pt x="5891" y="3190"/>
                    <a:pt x="5991" y="3202"/>
                    <a:pt x="6091" y="3202"/>
                  </a:cubicBezTo>
                  <a:cubicBezTo>
                    <a:pt x="6191" y="3202"/>
                    <a:pt x="6292" y="3190"/>
                    <a:pt x="6392" y="3165"/>
                  </a:cubicBezTo>
                  <a:cubicBezTo>
                    <a:pt x="6617" y="3090"/>
                    <a:pt x="6843" y="3014"/>
                    <a:pt x="7068" y="2914"/>
                  </a:cubicBezTo>
                  <a:cubicBezTo>
                    <a:pt x="7256" y="2839"/>
                    <a:pt x="7451" y="2801"/>
                    <a:pt x="7645" y="2801"/>
                  </a:cubicBezTo>
                  <a:cubicBezTo>
                    <a:pt x="7839" y="2801"/>
                    <a:pt x="8033" y="2839"/>
                    <a:pt x="8221" y="2914"/>
                  </a:cubicBezTo>
                  <a:cubicBezTo>
                    <a:pt x="8497" y="3040"/>
                    <a:pt x="8798" y="3165"/>
                    <a:pt x="9073" y="3290"/>
                  </a:cubicBezTo>
                  <a:cubicBezTo>
                    <a:pt x="9218" y="3357"/>
                    <a:pt x="9357" y="3389"/>
                    <a:pt x="9494" y="3389"/>
                  </a:cubicBezTo>
                  <a:cubicBezTo>
                    <a:pt x="9665" y="3389"/>
                    <a:pt x="9833" y="3338"/>
                    <a:pt x="10001" y="3240"/>
                  </a:cubicBezTo>
                  <a:cubicBezTo>
                    <a:pt x="10251" y="3115"/>
                    <a:pt x="10477" y="2964"/>
                    <a:pt x="10703" y="2839"/>
                  </a:cubicBezTo>
                  <a:cubicBezTo>
                    <a:pt x="10927" y="2719"/>
                    <a:pt x="11151" y="2662"/>
                    <a:pt x="11376" y="2662"/>
                  </a:cubicBezTo>
                  <a:cubicBezTo>
                    <a:pt x="11527" y="2662"/>
                    <a:pt x="11679" y="2688"/>
                    <a:pt x="11830" y="2739"/>
                  </a:cubicBezTo>
                  <a:cubicBezTo>
                    <a:pt x="11981" y="2789"/>
                    <a:pt x="12106" y="2939"/>
                    <a:pt x="12231" y="3040"/>
                  </a:cubicBezTo>
                  <a:cubicBezTo>
                    <a:pt x="12282" y="3090"/>
                    <a:pt x="12332" y="3165"/>
                    <a:pt x="12382" y="3215"/>
                  </a:cubicBezTo>
                  <a:cubicBezTo>
                    <a:pt x="12407" y="3215"/>
                    <a:pt x="12432" y="3240"/>
                    <a:pt x="12432" y="3265"/>
                  </a:cubicBezTo>
                  <a:cubicBezTo>
                    <a:pt x="12432" y="3491"/>
                    <a:pt x="12432" y="3716"/>
                    <a:pt x="12432" y="3967"/>
                  </a:cubicBezTo>
                  <a:cubicBezTo>
                    <a:pt x="12357" y="3917"/>
                    <a:pt x="12282" y="3867"/>
                    <a:pt x="12231" y="3816"/>
                  </a:cubicBezTo>
                  <a:cubicBezTo>
                    <a:pt x="12043" y="3647"/>
                    <a:pt x="11827" y="3605"/>
                    <a:pt x="11604" y="3605"/>
                  </a:cubicBezTo>
                  <a:cubicBezTo>
                    <a:pt x="11530" y="3605"/>
                    <a:pt x="11454" y="3610"/>
                    <a:pt x="11379" y="3616"/>
                  </a:cubicBezTo>
                  <a:cubicBezTo>
                    <a:pt x="11179" y="3616"/>
                    <a:pt x="11003" y="3691"/>
                    <a:pt x="10828" y="3791"/>
                  </a:cubicBezTo>
                  <a:cubicBezTo>
                    <a:pt x="10543" y="3995"/>
                    <a:pt x="10242" y="4050"/>
                    <a:pt x="9910" y="4050"/>
                  </a:cubicBezTo>
                  <a:cubicBezTo>
                    <a:pt x="9833" y="4050"/>
                    <a:pt x="9755" y="4047"/>
                    <a:pt x="9675" y="4042"/>
                  </a:cubicBezTo>
                  <a:cubicBezTo>
                    <a:pt x="9424" y="4042"/>
                    <a:pt x="9174" y="3917"/>
                    <a:pt x="8948" y="3791"/>
                  </a:cubicBezTo>
                  <a:cubicBezTo>
                    <a:pt x="8622" y="3591"/>
                    <a:pt x="8271" y="3415"/>
                    <a:pt x="7870" y="3415"/>
                  </a:cubicBezTo>
                  <a:cubicBezTo>
                    <a:pt x="7695" y="3441"/>
                    <a:pt x="7545" y="3466"/>
                    <a:pt x="7394" y="3516"/>
                  </a:cubicBezTo>
                  <a:cubicBezTo>
                    <a:pt x="7194" y="3591"/>
                    <a:pt x="7018" y="3691"/>
                    <a:pt x="6818" y="3766"/>
                  </a:cubicBezTo>
                  <a:cubicBezTo>
                    <a:pt x="6672" y="3839"/>
                    <a:pt x="6517" y="3878"/>
                    <a:pt x="6359" y="3878"/>
                  </a:cubicBezTo>
                  <a:cubicBezTo>
                    <a:pt x="6246" y="3878"/>
                    <a:pt x="6131" y="3858"/>
                    <a:pt x="6016" y="3816"/>
                  </a:cubicBezTo>
                  <a:cubicBezTo>
                    <a:pt x="5765" y="3741"/>
                    <a:pt x="5515" y="3641"/>
                    <a:pt x="5289" y="3441"/>
                  </a:cubicBezTo>
                  <a:cubicBezTo>
                    <a:pt x="5034" y="3231"/>
                    <a:pt x="4761" y="3128"/>
                    <a:pt x="4470" y="3128"/>
                  </a:cubicBezTo>
                  <a:cubicBezTo>
                    <a:pt x="4275" y="3128"/>
                    <a:pt x="4072" y="3174"/>
                    <a:pt x="3860" y="3265"/>
                  </a:cubicBezTo>
                  <a:cubicBezTo>
                    <a:pt x="3593" y="3391"/>
                    <a:pt x="3326" y="3448"/>
                    <a:pt x="3052" y="3448"/>
                  </a:cubicBezTo>
                  <a:cubicBezTo>
                    <a:pt x="2890" y="3448"/>
                    <a:pt x="2725" y="3428"/>
                    <a:pt x="2557" y="3390"/>
                  </a:cubicBezTo>
                  <a:cubicBezTo>
                    <a:pt x="2256" y="3340"/>
                    <a:pt x="1956" y="3240"/>
                    <a:pt x="1705" y="3065"/>
                  </a:cubicBezTo>
                  <a:cubicBezTo>
                    <a:pt x="1426" y="2902"/>
                    <a:pt x="1126" y="2761"/>
                    <a:pt x="805" y="2761"/>
                  </a:cubicBezTo>
                  <a:cubicBezTo>
                    <a:pt x="779" y="2761"/>
                    <a:pt x="753" y="2762"/>
                    <a:pt x="728" y="2764"/>
                  </a:cubicBezTo>
                  <a:cubicBezTo>
                    <a:pt x="839" y="2716"/>
                    <a:pt x="950" y="2699"/>
                    <a:pt x="1061" y="2699"/>
                  </a:cubicBezTo>
                  <a:cubicBezTo>
                    <a:pt x="1125" y="2699"/>
                    <a:pt x="1190" y="2705"/>
                    <a:pt x="1254" y="2714"/>
                  </a:cubicBezTo>
                  <a:cubicBezTo>
                    <a:pt x="1605" y="2739"/>
                    <a:pt x="1931" y="2889"/>
                    <a:pt x="2256" y="2989"/>
                  </a:cubicBezTo>
                  <a:cubicBezTo>
                    <a:pt x="2444" y="3046"/>
                    <a:pt x="2646" y="3074"/>
                    <a:pt x="2841" y="3074"/>
                  </a:cubicBezTo>
                  <a:cubicBezTo>
                    <a:pt x="2906" y="3074"/>
                    <a:pt x="2971" y="3071"/>
                    <a:pt x="3033" y="3065"/>
                  </a:cubicBezTo>
                  <a:cubicBezTo>
                    <a:pt x="3234" y="3065"/>
                    <a:pt x="3384" y="2989"/>
                    <a:pt x="3535" y="2889"/>
                  </a:cubicBezTo>
                  <a:cubicBezTo>
                    <a:pt x="3800" y="2708"/>
                    <a:pt x="4072" y="2626"/>
                    <a:pt x="4344" y="2626"/>
                  </a:cubicBezTo>
                  <a:close/>
                  <a:moveTo>
                    <a:pt x="12858" y="809"/>
                  </a:moveTo>
                  <a:cubicBezTo>
                    <a:pt x="12908" y="884"/>
                    <a:pt x="12958" y="959"/>
                    <a:pt x="13008" y="1034"/>
                  </a:cubicBezTo>
                  <a:cubicBezTo>
                    <a:pt x="13159" y="1285"/>
                    <a:pt x="13309" y="1536"/>
                    <a:pt x="13434" y="1786"/>
                  </a:cubicBezTo>
                  <a:cubicBezTo>
                    <a:pt x="13459" y="1836"/>
                    <a:pt x="13485" y="1887"/>
                    <a:pt x="13485" y="1937"/>
                  </a:cubicBezTo>
                  <a:cubicBezTo>
                    <a:pt x="13485" y="2588"/>
                    <a:pt x="13485" y="3240"/>
                    <a:pt x="13485" y="3917"/>
                  </a:cubicBezTo>
                  <a:cubicBezTo>
                    <a:pt x="13485" y="3942"/>
                    <a:pt x="13485" y="3967"/>
                    <a:pt x="13485" y="3992"/>
                  </a:cubicBezTo>
                  <a:cubicBezTo>
                    <a:pt x="13309" y="4243"/>
                    <a:pt x="13159" y="4518"/>
                    <a:pt x="13008" y="4794"/>
                  </a:cubicBezTo>
                  <a:cubicBezTo>
                    <a:pt x="12983" y="4819"/>
                    <a:pt x="12958" y="4844"/>
                    <a:pt x="12933" y="4844"/>
                  </a:cubicBezTo>
                  <a:cubicBezTo>
                    <a:pt x="12833" y="4844"/>
                    <a:pt x="12733" y="4844"/>
                    <a:pt x="12607" y="4819"/>
                  </a:cubicBezTo>
                  <a:lnTo>
                    <a:pt x="12607" y="859"/>
                  </a:lnTo>
                  <a:cubicBezTo>
                    <a:pt x="12683" y="859"/>
                    <a:pt x="12783" y="834"/>
                    <a:pt x="12858" y="809"/>
                  </a:cubicBezTo>
                  <a:close/>
                  <a:moveTo>
                    <a:pt x="12808" y="4994"/>
                  </a:moveTo>
                  <a:cubicBezTo>
                    <a:pt x="12983" y="4994"/>
                    <a:pt x="13084" y="5120"/>
                    <a:pt x="13084" y="5295"/>
                  </a:cubicBezTo>
                  <a:cubicBezTo>
                    <a:pt x="13084" y="5471"/>
                    <a:pt x="12908" y="5621"/>
                    <a:pt x="12733" y="5621"/>
                  </a:cubicBezTo>
                  <a:cubicBezTo>
                    <a:pt x="12582" y="5621"/>
                    <a:pt x="12432" y="5446"/>
                    <a:pt x="12432" y="5270"/>
                  </a:cubicBezTo>
                  <a:cubicBezTo>
                    <a:pt x="12432" y="5120"/>
                    <a:pt x="12607" y="4994"/>
                    <a:pt x="12808" y="4994"/>
                  </a:cubicBezTo>
                  <a:close/>
                  <a:moveTo>
                    <a:pt x="12641" y="1"/>
                  </a:moveTo>
                  <a:cubicBezTo>
                    <a:pt x="12613" y="1"/>
                    <a:pt x="12586" y="3"/>
                    <a:pt x="12557" y="7"/>
                  </a:cubicBezTo>
                  <a:cubicBezTo>
                    <a:pt x="12332" y="32"/>
                    <a:pt x="12206" y="157"/>
                    <a:pt x="12156" y="358"/>
                  </a:cubicBezTo>
                  <a:cubicBezTo>
                    <a:pt x="12106" y="558"/>
                    <a:pt x="12181" y="734"/>
                    <a:pt x="12357" y="834"/>
                  </a:cubicBezTo>
                  <a:cubicBezTo>
                    <a:pt x="12382" y="834"/>
                    <a:pt x="12432" y="884"/>
                    <a:pt x="12432" y="909"/>
                  </a:cubicBezTo>
                  <a:cubicBezTo>
                    <a:pt x="12432" y="1210"/>
                    <a:pt x="12432" y="1486"/>
                    <a:pt x="12432" y="1811"/>
                  </a:cubicBezTo>
                  <a:cubicBezTo>
                    <a:pt x="12382" y="1786"/>
                    <a:pt x="12357" y="1786"/>
                    <a:pt x="12332" y="1761"/>
                  </a:cubicBezTo>
                  <a:cubicBezTo>
                    <a:pt x="12056" y="1611"/>
                    <a:pt x="11755" y="1511"/>
                    <a:pt x="11454" y="1461"/>
                  </a:cubicBezTo>
                  <a:cubicBezTo>
                    <a:pt x="11299" y="1430"/>
                    <a:pt x="11149" y="1413"/>
                    <a:pt x="11004" y="1413"/>
                  </a:cubicBezTo>
                  <a:cubicBezTo>
                    <a:pt x="10679" y="1413"/>
                    <a:pt x="10378" y="1496"/>
                    <a:pt x="10101" y="1686"/>
                  </a:cubicBezTo>
                  <a:cubicBezTo>
                    <a:pt x="9951" y="1761"/>
                    <a:pt x="9825" y="1811"/>
                    <a:pt x="9675" y="1887"/>
                  </a:cubicBezTo>
                  <a:cubicBezTo>
                    <a:pt x="9514" y="1960"/>
                    <a:pt x="9345" y="1999"/>
                    <a:pt x="9173" y="1999"/>
                  </a:cubicBezTo>
                  <a:cubicBezTo>
                    <a:pt x="9049" y="1999"/>
                    <a:pt x="8923" y="1979"/>
                    <a:pt x="8798" y="1937"/>
                  </a:cubicBezTo>
                  <a:cubicBezTo>
                    <a:pt x="8472" y="1836"/>
                    <a:pt x="8171" y="1786"/>
                    <a:pt x="7845" y="1711"/>
                  </a:cubicBezTo>
                  <a:cubicBezTo>
                    <a:pt x="7766" y="1696"/>
                    <a:pt x="7689" y="1689"/>
                    <a:pt x="7614" y="1689"/>
                  </a:cubicBezTo>
                  <a:cubicBezTo>
                    <a:pt x="7307" y="1689"/>
                    <a:pt x="7029" y="1806"/>
                    <a:pt x="6768" y="1987"/>
                  </a:cubicBezTo>
                  <a:cubicBezTo>
                    <a:pt x="6614" y="2085"/>
                    <a:pt x="6460" y="2136"/>
                    <a:pt x="6302" y="2136"/>
                  </a:cubicBezTo>
                  <a:cubicBezTo>
                    <a:pt x="6177" y="2136"/>
                    <a:pt x="6049" y="2104"/>
                    <a:pt x="5916" y="2037"/>
                  </a:cubicBezTo>
                  <a:cubicBezTo>
                    <a:pt x="5715" y="1937"/>
                    <a:pt x="5489" y="1862"/>
                    <a:pt x="5289" y="1761"/>
                  </a:cubicBezTo>
                  <a:cubicBezTo>
                    <a:pt x="5103" y="1694"/>
                    <a:pt x="4925" y="1660"/>
                    <a:pt x="4754" y="1660"/>
                  </a:cubicBezTo>
                  <a:cubicBezTo>
                    <a:pt x="4418" y="1660"/>
                    <a:pt x="4109" y="1788"/>
                    <a:pt x="3810" y="2037"/>
                  </a:cubicBezTo>
                  <a:cubicBezTo>
                    <a:pt x="3522" y="2307"/>
                    <a:pt x="3195" y="2461"/>
                    <a:pt x="2829" y="2461"/>
                  </a:cubicBezTo>
                  <a:cubicBezTo>
                    <a:pt x="2686" y="2461"/>
                    <a:pt x="2537" y="2437"/>
                    <a:pt x="2382" y="2388"/>
                  </a:cubicBezTo>
                  <a:cubicBezTo>
                    <a:pt x="2131" y="2288"/>
                    <a:pt x="1855" y="2237"/>
                    <a:pt x="1580" y="2212"/>
                  </a:cubicBezTo>
                  <a:cubicBezTo>
                    <a:pt x="1493" y="2201"/>
                    <a:pt x="1408" y="2195"/>
                    <a:pt x="1324" y="2195"/>
                  </a:cubicBezTo>
                  <a:cubicBezTo>
                    <a:pt x="1044" y="2195"/>
                    <a:pt x="778" y="2264"/>
                    <a:pt x="527" y="2438"/>
                  </a:cubicBezTo>
                  <a:cubicBezTo>
                    <a:pt x="301" y="2563"/>
                    <a:pt x="176" y="2789"/>
                    <a:pt x="26" y="2989"/>
                  </a:cubicBezTo>
                  <a:cubicBezTo>
                    <a:pt x="1" y="3014"/>
                    <a:pt x="26" y="3090"/>
                    <a:pt x="51" y="3115"/>
                  </a:cubicBezTo>
                  <a:cubicBezTo>
                    <a:pt x="72" y="3136"/>
                    <a:pt x="93" y="3144"/>
                    <a:pt x="114" y="3144"/>
                  </a:cubicBezTo>
                  <a:cubicBezTo>
                    <a:pt x="143" y="3144"/>
                    <a:pt x="172" y="3129"/>
                    <a:pt x="201" y="3115"/>
                  </a:cubicBezTo>
                  <a:cubicBezTo>
                    <a:pt x="327" y="3040"/>
                    <a:pt x="427" y="2989"/>
                    <a:pt x="552" y="2964"/>
                  </a:cubicBezTo>
                  <a:cubicBezTo>
                    <a:pt x="640" y="2942"/>
                    <a:pt x="727" y="2932"/>
                    <a:pt x="812" y="2932"/>
                  </a:cubicBezTo>
                  <a:cubicBezTo>
                    <a:pt x="1116" y="2932"/>
                    <a:pt x="1400" y="3058"/>
                    <a:pt x="1655" y="3215"/>
                  </a:cubicBezTo>
                  <a:cubicBezTo>
                    <a:pt x="1855" y="3365"/>
                    <a:pt x="2081" y="3466"/>
                    <a:pt x="2332" y="3516"/>
                  </a:cubicBezTo>
                  <a:cubicBezTo>
                    <a:pt x="2561" y="3578"/>
                    <a:pt x="2786" y="3610"/>
                    <a:pt x="3009" y="3610"/>
                  </a:cubicBezTo>
                  <a:cubicBezTo>
                    <a:pt x="3321" y="3610"/>
                    <a:pt x="3628" y="3547"/>
                    <a:pt x="3936" y="3415"/>
                  </a:cubicBezTo>
                  <a:cubicBezTo>
                    <a:pt x="4113" y="3337"/>
                    <a:pt x="4286" y="3297"/>
                    <a:pt x="4453" y="3297"/>
                  </a:cubicBezTo>
                  <a:cubicBezTo>
                    <a:pt x="4713" y="3297"/>
                    <a:pt x="4960" y="3393"/>
                    <a:pt x="5189" y="3591"/>
                  </a:cubicBezTo>
                  <a:cubicBezTo>
                    <a:pt x="5489" y="3816"/>
                    <a:pt x="5790" y="3942"/>
                    <a:pt x="6141" y="4017"/>
                  </a:cubicBezTo>
                  <a:cubicBezTo>
                    <a:pt x="6225" y="4034"/>
                    <a:pt x="6305" y="4042"/>
                    <a:pt x="6384" y="4042"/>
                  </a:cubicBezTo>
                  <a:cubicBezTo>
                    <a:pt x="6542" y="4042"/>
                    <a:pt x="6693" y="4009"/>
                    <a:pt x="6843" y="3942"/>
                  </a:cubicBezTo>
                  <a:cubicBezTo>
                    <a:pt x="7043" y="3867"/>
                    <a:pt x="7244" y="3766"/>
                    <a:pt x="7444" y="3666"/>
                  </a:cubicBezTo>
                  <a:cubicBezTo>
                    <a:pt x="7570" y="3641"/>
                    <a:pt x="7695" y="3616"/>
                    <a:pt x="7845" y="3591"/>
                  </a:cubicBezTo>
                  <a:cubicBezTo>
                    <a:pt x="8196" y="3591"/>
                    <a:pt x="8547" y="3741"/>
                    <a:pt x="8848" y="3917"/>
                  </a:cubicBezTo>
                  <a:cubicBezTo>
                    <a:pt x="9149" y="4142"/>
                    <a:pt x="9500" y="4217"/>
                    <a:pt x="9875" y="4217"/>
                  </a:cubicBezTo>
                  <a:cubicBezTo>
                    <a:pt x="10226" y="4217"/>
                    <a:pt x="10577" y="4167"/>
                    <a:pt x="10878" y="3967"/>
                  </a:cubicBezTo>
                  <a:cubicBezTo>
                    <a:pt x="11093" y="3833"/>
                    <a:pt x="11307" y="3756"/>
                    <a:pt x="11526" y="3756"/>
                  </a:cubicBezTo>
                  <a:cubicBezTo>
                    <a:pt x="11716" y="3756"/>
                    <a:pt x="11908" y="3814"/>
                    <a:pt x="12106" y="3942"/>
                  </a:cubicBezTo>
                  <a:cubicBezTo>
                    <a:pt x="12307" y="4067"/>
                    <a:pt x="12482" y="4217"/>
                    <a:pt x="12432" y="4518"/>
                  </a:cubicBezTo>
                  <a:cubicBezTo>
                    <a:pt x="12407" y="4618"/>
                    <a:pt x="12432" y="4719"/>
                    <a:pt x="12432" y="4794"/>
                  </a:cubicBezTo>
                  <a:cubicBezTo>
                    <a:pt x="12432" y="4894"/>
                    <a:pt x="12407" y="4969"/>
                    <a:pt x="12357" y="5019"/>
                  </a:cubicBezTo>
                  <a:cubicBezTo>
                    <a:pt x="12307" y="5045"/>
                    <a:pt x="12282" y="5120"/>
                    <a:pt x="12282" y="5170"/>
                  </a:cubicBezTo>
                  <a:cubicBezTo>
                    <a:pt x="12206" y="5345"/>
                    <a:pt x="12307" y="5571"/>
                    <a:pt x="12507" y="5721"/>
                  </a:cubicBezTo>
                  <a:cubicBezTo>
                    <a:pt x="12570" y="5763"/>
                    <a:pt x="12650" y="5783"/>
                    <a:pt x="12733" y="5783"/>
                  </a:cubicBezTo>
                  <a:cubicBezTo>
                    <a:pt x="12849" y="5783"/>
                    <a:pt x="12971" y="5744"/>
                    <a:pt x="13058" y="5671"/>
                  </a:cubicBezTo>
                  <a:cubicBezTo>
                    <a:pt x="13234" y="5521"/>
                    <a:pt x="13309" y="5295"/>
                    <a:pt x="13209" y="5095"/>
                  </a:cubicBezTo>
                  <a:cubicBezTo>
                    <a:pt x="13109" y="4944"/>
                    <a:pt x="13159" y="4844"/>
                    <a:pt x="13234" y="4719"/>
                  </a:cubicBezTo>
                  <a:cubicBezTo>
                    <a:pt x="13259" y="4669"/>
                    <a:pt x="13309" y="4618"/>
                    <a:pt x="13334" y="4568"/>
                  </a:cubicBezTo>
                  <a:cubicBezTo>
                    <a:pt x="13434" y="4293"/>
                    <a:pt x="13710" y="4092"/>
                    <a:pt x="13685" y="3766"/>
                  </a:cubicBezTo>
                  <a:cubicBezTo>
                    <a:pt x="13685" y="3766"/>
                    <a:pt x="13710" y="3741"/>
                    <a:pt x="13710" y="3741"/>
                  </a:cubicBezTo>
                  <a:cubicBezTo>
                    <a:pt x="13735" y="3766"/>
                    <a:pt x="13760" y="3766"/>
                    <a:pt x="13785" y="3766"/>
                  </a:cubicBezTo>
                  <a:cubicBezTo>
                    <a:pt x="14133" y="3848"/>
                    <a:pt x="14481" y="3930"/>
                    <a:pt x="14843" y="3930"/>
                  </a:cubicBezTo>
                  <a:cubicBezTo>
                    <a:pt x="14924" y="3930"/>
                    <a:pt x="15006" y="3926"/>
                    <a:pt x="15089" y="3917"/>
                  </a:cubicBezTo>
                  <a:cubicBezTo>
                    <a:pt x="15389" y="3892"/>
                    <a:pt x="15690" y="3867"/>
                    <a:pt x="15991" y="3842"/>
                  </a:cubicBezTo>
                  <a:cubicBezTo>
                    <a:pt x="16442" y="3766"/>
                    <a:pt x="16893" y="3741"/>
                    <a:pt x="17294" y="3491"/>
                  </a:cubicBezTo>
                  <a:cubicBezTo>
                    <a:pt x="17319" y="3491"/>
                    <a:pt x="17369" y="3491"/>
                    <a:pt x="17394" y="3516"/>
                  </a:cubicBezTo>
                  <a:cubicBezTo>
                    <a:pt x="17520" y="3641"/>
                    <a:pt x="17670" y="3716"/>
                    <a:pt x="17845" y="3741"/>
                  </a:cubicBezTo>
                  <a:cubicBezTo>
                    <a:pt x="17929" y="3750"/>
                    <a:pt x="18015" y="3758"/>
                    <a:pt x="18101" y="3758"/>
                  </a:cubicBezTo>
                  <a:cubicBezTo>
                    <a:pt x="18272" y="3758"/>
                    <a:pt x="18439" y="3725"/>
                    <a:pt x="18572" y="3591"/>
                  </a:cubicBezTo>
                  <a:cubicBezTo>
                    <a:pt x="19023" y="3165"/>
                    <a:pt x="18973" y="2413"/>
                    <a:pt x="18322" y="2087"/>
                  </a:cubicBezTo>
                  <a:cubicBezTo>
                    <a:pt x="18196" y="2037"/>
                    <a:pt x="18071" y="2006"/>
                    <a:pt x="17949" y="2006"/>
                  </a:cubicBezTo>
                  <a:cubicBezTo>
                    <a:pt x="17827" y="2006"/>
                    <a:pt x="17708" y="2037"/>
                    <a:pt x="17595" y="2112"/>
                  </a:cubicBezTo>
                  <a:cubicBezTo>
                    <a:pt x="17520" y="2162"/>
                    <a:pt x="17444" y="2237"/>
                    <a:pt x="17344" y="2313"/>
                  </a:cubicBezTo>
                  <a:cubicBezTo>
                    <a:pt x="17326" y="2330"/>
                    <a:pt x="17309" y="2348"/>
                    <a:pt x="17291" y="2348"/>
                  </a:cubicBezTo>
                  <a:cubicBezTo>
                    <a:pt x="17284" y="2348"/>
                    <a:pt x="17276" y="2345"/>
                    <a:pt x="17269" y="2338"/>
                  </a:cubicBezTo>
                  <a:cubicBezTo>
                    <a:pt x="16968" y="2288"/>
                    <a:pt x="16693" y="2187"/>
                    <a:pt x="16417" y="2137"/>
                  </a:cubicBezTo>
                  <a:cubicBezTo>
                    <a:pt x="15966" y="2012"/>
                    <a:pt x="15490" y="2012"/>
                    <a:pt x="15013" y="2012"/>
                  </a:cubicBezTo>
                  <a:cubicBezTo>
                    <a:pt x="14944" y="2008"/>
                    <a:pt x="14875" y="2006"/>
                    <a:pt x="14806" y="2006"/>
                  </a:cubicBezTo>
                  <a:cubicBezTo>
                    <a:pt x="14449" y="2006"/>
                    <a:pt x="14092" y="2061"/>
                    <a:pt x="13735" y="2187"/>
                  </a:cubicBezTo>
                  <a:cubicBezTo>
                    <a:pt x="13710" y="2187"/>
                    <a:pt x="13685" y="2212"/>
                    <a:pt x="13660" y="2212"/>
                  </a:cubicBezTo>
                  <a:cubicBezTo>
                    <a:pt x="13660" y="2087"/>
                    <a:pt x="13660" y="1987"/>
                    <a:pt x="13660" y="1887"/>
                  </a:cubicBezTo>
                  <a:cubicBezTo>
                    <a:pt x="13660" y="1836"/>
                    <a:pt x="13660" y="1786"/>
                    <a:pt x="13635" y="1761"/>
                  </a:cubicBezTo>
                  <a:cubicBezTo>
                    <a:pt x="13434" y="1410"/>
                    <a:pt x="13234" y="1085"/>
                    <a:pt x="13008" y="734"/>
                  </a:cubicBezTo>
                  <a:cubicBezTo>
                    <a:pt x="13008" y="709"/>
                    <a:pt x="13008" y="659"/>
                    <a:pt x="13008" y="633"/>
                  </a:cubicBezTo>
                  <a:cubicBezTo>
                    <a:pt x="13109" y="458"/>
                    <a:pt x="13084" y="333"/>
                    <a:pt x="12983" y="182"/>
                  </a:cubicBezTo>
                  <a:cubicBezTo>
                    <a:pt x="12899" y="56"/>
                    <a:pt x="12780" y="1"/>
                    <a:pt x="1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2294625" y="3993150"/>
              <a:ext cx="4425" cy="34475"/>
            </a:xfrm>
            <a:custGeom>
              <a:avLst/>
              <a:gdLst/>
              <a:ahLst/>
              <a:cxnLst/>
              <a:rect l="l" t="t" r="r" b="b"/>
              <a:pathLst>
                <a:path w="177" h="1379" extrusionOk="0">
                  <a:moveTo>
                    <a:pt x="76" y="0"/>
                  </a:moveTo>
                  <a:cubicBezTo>
                    <a:pt x="51" y="25"/>
                    <a:pt x="1" y="76"/>
                    <a:pt x="1" y="126"/>
                  </a:cubicBezTo>
                  <a:cubicBezTo>
                    <a:pt x="1" y="301"/>
                    <a:pt x="1" y="477"/>
                    <a:pt x="1" y="677"/>
                  </a:cubicBezTo>
                  <a:cubicBezTo>
                    <a:pt x="1" y="878"/>
                    <a:pt x="1" y="1078"/>
                    <a:pt x="26" y="1279"/>
                  </a:cubicBezTo>
                  <a:cubicBezTo>
                    <a:pt x="26" y="1329"/>
                    <a:pt x="76" y="1354"/>
                    <a:pt x="101" y="1379"/>
                  </a:cubicBezTo>
                  <a:cubicBezTo>
                    <a:pt x="126" y="1354"/>
                    <a:pt x="176" y="1329"/>
                    <a:pt x="176" y="1279"/>
                  </a:cubicBezTo>
                  <a:cubicBezTo>
                    <a:pt x="176" y="903"/>
                    <a:pt x="176" y="502"/>
                    <a:pt x="176" y="101"/>
                  </a:cubicBezTo>
                  <a:cubicBezTo>
                    <a:pt x="176" y="76"/>
                    <a:pt x="126" y="25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2294625" y="3968075"/>
              <a:ext cx="3800" cy="17575"/>
            </a:xfrm>
            <a:custGeom>
              <a:avLst/>
              <a:gdLst/>
              <a:ahLst/>
              <a:cxnLst/>
              <a:rect l="l" t="t" r="r" b="b"/>
              <a:pathLst>
                <a:path w="152" h="703" extrusionOk="0">
                  <a:moveTo>
                    <a:pt x="76" y="1"/>
                  </a:moveTo>
                  <a:cubicBezTo>
                    <a:pt x="51" y="1"/>
                    <a:pt x="1" y="76"/>
                    <a:pt x="1" y="101"/>
                  </a:cubicBezTo>
                  <a:cubicBezTo>
                    <a:pt x="1" y="276"/>
                    <a:pt x="1" y="452"/>
                    <a:pt x="1" y="627"/>
                  </a:cubicBezTo>
                  <a:cubicBezTo>
                    <a:pt x="1" y="652"/>
                    <a:pt x="51" y="678"/>
                    <a:pt x="76" y="703"/>
                  </a:cubicBezTo>
                  <a:cubicBezTo>
                    <a:pt x="101" y="678"/>
                    <a:pt x="151" y="652"/>
                    <a:pt x="151" y="627"/>
                  </a:cubicBezTo>
                  <a:cubicBezTo>
                    <a:pt x="151" y="527"/>
                    <a:pt x="151" y="427"/>
                    <a:pt x="151" y="352"/>
                  </a:cubicBezTo>
                  <a:cubicBezTo>
                    <a:pt x="151" y="276"/>
                    <a:pt x="151" y="201"/>
                    <a:pt x="151" y="126"/>
                  </a:cubicBezTo>
                  <a:cubicBezTo>
                    <a:pt x="151" y="76"/>
                    <a:pt x="151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2415550" y="3979350"/>
              <a:ext cx="13825" cy="11950"/>
            </a:xfrm>
            <a:custGeom>
              <a:avLst/>
              <a:gdLst/>
              <a:ahLst/>
              <a:cxnLst/>
              <a:rect l="l" t="t" r="r" b="b"/>
              <a:pathLst>
                <a:path w="553" h="478" extrusionOk="0">
                  <a:moveTo>
                    <a:pt x="477" y="1"/>
                  </a:moveTo>
                  <a:cubicBezTo>
                    <a:pt x="327" y="1"/>
                    <a:pt x="26" y="201"/>
                    <a:pt x="1" y="352"/>
                  </a:cubicBezTo>
                  <a:cubicBezTo>
                    <a:pt x="1" y="402"/>
                    <a:pt x="26" y="427"/>
                    <a:pt x="51" y="477"/>
                  </a:cubicBezTo>
                  <a:cubicBezTo>
                    <a:pt x="76" y="452"/>
                    <a:pt x="126" y="452"/>
                    <a:pt x="151" y="427"/>
                  </a:cubicBezTo>
                  <a:cubicBezTo>
                    <a:pt x="226" y="352"/>
                    <a:pt x="276" y="302"/>
                    <a:pt x="352" y="227"/>
                  </a:cubicBezTo>
                  <a:cubicBezTo>
                    <a:pt x="402" y="201"/>
                    <a:pt x="452" y="201"/>
                    <a:pt x="502" y="151"/>
                  </a:cubicBezTo>
                  <a:cubicBezTo>
                    <a:pt x="527" y="151"/>
                    <a:pt x="552" y="101"/>
                    <a:pt x="552" y="76"/>
                  </a:cubicBezTo>
                  <a:cubicBezTo>
                    <a:pt x="527" y="51"/>
                    <a:pt x="502" y="26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2432475" y="3981250"/>
              <a:ext cx="9425" cy="8150"/>
            </a:xfrm>
            <a:custGeom>
              <a:avLst/>
              <a:gdLst/>
              <a:ahLst/>
              <a:cxnLst/>
              <a:rect l="l" t="t" r="r" b="b"/>
              <a:pathLst>
                <a:path w="377" h="326" extrusionOk="0">
                  <a:moveTo>
                    <a:pt x="126" y="0"/>
                  </a:moveTo>
                  <a:cubicBezTo>
                    <a:pt x="76" y="0"/>
                    <a:pt x="51" y="25"/>
                    <a:pt x="0" y="25"/>
                  </a:cubicBezTo>
                  <a:cubicBezTo>
                    <a:pt x="26" y="75"/>
                    <a:pt x="26" y="125"/>
                    <a:pt x="51" y="151"/>
                  </a:cubicBezTo>
                  <a:cubicBezTo>
                    <a:pt x="101" y="201"/>
                    <a:pt x="176" y="251"/>
                    <a:pt x="226" y="301"/>
                  </a:cubicBezTo>
                  <a:cubicBezTo>
                    <a:pt x="251" y="326"/>
                    <a:pt x="301" y="326"/>
                    <a:pt x="326" y="326"/>
                  </a:cubicBezTo>
                  <a:cubicBezTo>
                    <a:pt x="351" y="301"/>
                    <a:pt x="351" y="276"/>
                    <a:pt x="376" y="276"/>
                  </a:cubicBezTo>
                  <a:cubicBezTo>
                    <a:pt x="376" y="151"/>
                    <a:pt x="251" y="25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7" name="Google Shape;1747;p48"/>
          <p:cNvGrpSpPr/>
          <p:nvPr/>
        </p:nvGrpSpPr>
        <p:grpSpPr>
          <a:xfrm>
            <a:off x="398846" y="412223"/>
            <a:ext cx="653029" cy="1286572"/>
            <a:chOff x="713100" y="1109875"/>
            <a:chExt cx="566374" cy="1115848"/>
          </a:xfrm>
        </p:grpSpPr>
        <p:sp>
          <p:nvSpPr>
            <p:cNvPr id="1748" name="Google Shape;1748;p48"/>
            <p:cNvSpPr/>
            <p:nvPr/>
          </p:nvSpPr>
          <p:spPr>
            <a:xfrm>
              <a:off x="713100" y="1995699"/>
              <a:ext cx="288061" cy="137995"/>
            </a:xfrm>
            <a:custGeom>
              <a:avLst/>
              <a:gdLst/>
              <a:ahLst/>
              <a:cxnLst/>
              <a:rect l="l" t="t" r="r" b="b"/>
              <a:pathLst>
                <a:path w="2983" h="1429" extrusionOk="0">
                  <a:moveTo>
                    <a:pt x="326" y="0"/>
                  </a:moveTo>
                  <a:cubicBezTo>
                    <a:pt x="276" y="25"/>
                    <a:pt x="226" y="50"/>
                    <a:pt x="176" y="75"/>
                  </a:cubicBezTo>
                  <a:cubicBezTo>
                    <a:pt x="151" y="100"/>
                    <a:pt x="125" y="125"/>
                    <a:pt x="100" y="150"/>
                  </a:cubicBezTo>
                  <a:cubicBezTo>
                    <a:pt x="75" y="150"/>
                    <a:pt x="50" y="176"/>
                    <a:pt x="50" y="201"/>
                  </a:cubicBezTo>
                  <a:cubicBezTo>
                    <a:pt x="25" y="201"/>
                    <a:pt x="25" y="201"/>
                    <a:pt x="0" y="226"/>
                  </a:cubicBezTo>
                  <a:cubicBezTo>
                    <a:pt x="0" y="251"/>
                    <a:pt x="0" y="276"/>
                    <a:pt x="25" y="301"/>
                  </a:cubicBezTo>
                  <a:lnTo>
                    <a:pt x="25" y="326"/>
                  </a:lnTo>
                  <a:cubicBezTo>
                    <a:pt x="25" y="351"/>
                    <a:pt x="50" y="401"/>
                    <a:pt x="75" y="451"/>
                  </a:cubicBezTo>
                  <a:cubicBezTo>
                    <a:pt x="75" y="476"/>
                    <a:pt x="100" y="501"/>
                    <a:pt x="125" y="551"/>
                  </a:cubicBezTo>
                  <a:cubicBezTo>
                    <a:pt x="125" y="577"/>
                    <a:pt x="151" y="602"/>
                    <a:pt x="176" y="627"/>
                  </a:cubicBezTo>
                  <a:cubicBezTo>
                    <a:pt x="201" y="652"/>
                    <a:pt x="226" y="677"/>
                    <a:pt x="251" y="702"/>
                  </a:cubicBezTo>
                  <a:cubicBezTo>
                    <a:pt x="276" y="727"/>
                    <a:pt x="301" y="752"/>
                    <a:pt x="301" y="777"/>
                  </a:cubicBezTo>
                  <a:cubicBezTo>
                    <a:pt x="401" y="852"/>
                    <a:pt x="501" y="927"/>
                    <a:pt x="627" y="1003"/>
                  </a:cubicBezTo>
                  <a:cubicBezTo>
                    <a:pt x="702" y="1028"/>
                    <a:pt x="752" y="1053"/>
                    <a:pt x="802" y="1078"/>
                  </a:cubicBezTo>
                  <a:cubicBezTo>
                    <a:pt x="877" y="1103"/>
                    <a:pt x="927" y="1128"/>
                    <a:pt x="1003" y="1153"/>
                  </a:cubicBezTo>
                  <a:cubicBezTo>
                    <a:pt x="1053" y="1153"/>
                    <a:pt x="1128" y="1178"/>
                    <a:pt x="1203" y="1203"/>
                  </a:cubicBezTo>
                  <a:cubicBezTo>
                    <a:pt x="1253" y="1228"/>
                    <a:pt x="1303" y="1228"/>
                    <a:pt x="1379" y="1253"/>
                  </a:cubicBezTo>
                  <a:cubicBezTo>
                    <a:pt x="1379" y="1253"/>
                    <a:pt x="1404" y="1253"/>
                    <a:pt x="1404" y="1278"/>
                  </a:cubicBezTo>
                  <a:lnTo>
                    <a:pt x="1454" y="1278"/>
                  </a:lnTo>
                  <a:cubicBezTo>
                    <a:pt x="1479" y="1303"/>
                    <a:pt x="1504" y="1303"/>
                    <a:pt x="1554" y="1328"/>
                  </a:cubicBezTo>
                  <a:cubicBezTo>
                    <a:pt x="1604" y="1328"/>
                    <a:pt x="1654" y="1353"/>
                    <a:pt x="1704" y="1353"/>
                  </a:cubicBezTo>
                  <a:cubicBezTo>
                    <a:pt x="1830" y="1379"/>
                    <a:pt x="1930" y="1404"/>
                    <a:pt x="2055" y="1404"/>
                  </a:cubicBezTo>
                  <a:cubicBezTo>
                    <a:pt x="2130" y="1429"/>
                    <a:pt x="2181" y="1429"/>
                    <a:pt x="2256" y="1429"/>
                  </a:cubicBezTo>
                  <a:lnTo>
                    <a:pt x="2281" y="1429"/>
                  </a:lnTo>
                  <a:cubicBezTo>
                    <a:pt x="2306" y="1429"/>
                    <a:pt x="2356" y="1429"/>
                    <a:pt x="2381" y="1404"/>
                  </a:cubicBezTo>
                  <a:lnTo>
                    <a:pt x="2456" y="1404"/>
                  </a:lnTo>
                  <a:cubicBezTo>
                    <a:pt x="2531" y="1379"/>
                    <a:pt x="2582" y="1379"/>
                    <a:pt x="2632" y="1353"/>
                  </a:cubicBezTo>
                  <a:cubicBezTo>
                    <a:pt x="2682" y="1353"/>
                    <a:pt x="2732" y="1328"/>
                    <a:pt x="2757" y="1303"/>
                  </a:cubicBezTo>
                  <a:cubicBezTo>
                    <a:pt x="2782" y="1303"/>
                    <a:pt x="2807" y="1278"/>
                    <a:pt x="2832" y="1278"/>
                  </a:cubicBezTo>
                  <a:cubicBezTo>
                    <a:pt x="2832" y="1278"/>
                    <a:pt x="2857" y="1253"/>
                    <a:pt x="2857" y="1253"/>
                  </a:cubicBezTo>
                  <a:cubicBezTo>
                    <a:pt x="2882" y="1253"/>
                    <a:pt x="2882" y="1228"/>
                    <a:pt x="2907" y="1228"/>
                  </a:cubicBezTo>
                  <a:cubicBezTo>
                    <a:pt x="2932" y="1203"/>
                    <a:pt x="2958" y="1178"/>
                    <a:pt x="2983" y="1128"/>
                  </a:cubicBezTo>
                  <a:cubicBezTo>
                    <a:pt x="2983" y="1053"/>
                    <a:pt x="2958" y="1003"/>
                    <a:pt x="2932" y="952"/>
                  </a:cubicBezTo>
                  <a:cubicBezTo>
                    <a:pt x="2882" y="902"/>
                    <a:pt x="2832" y="852"/>
                    <a:pt x="2782" y="802"/>
                  </a:cubicBezTo>
                  <a:cubicBezTo>
                    <a:pt x="2707" y="727"/>
                    <a:pt x="2657" y="677"/>
                    <a:pt x="2607" y="652"/>
                  </a:cubicBezTo>
                  <a:cubicBezTo>
                    <a:pt x="2557" y="602"/>
                    <a:pt x="2481" y="551"/>
                    <a:pt x="2406" y="526"/>
                  </a:cubicBezTo>
                  <a:cubicBezTo>
                    <a:pt x="2356" y="476"/>
                    <a:pt x="2306" y="426"/>
                    <a:pt x="2231" y="401"/>
                  </a:cubicBezTo>
                  <a:cubicBezTo>
                    <a:pt x="2181" y="376"/>
                    <a:pt x="2105" y="326"/>
                    <a:pt x="2030" y="301"/>
                  </a:cubicBezTo>
                  <a:cubicBezTo>
                    <a:pt x="1980" y="276"/>
                    <a:pt x="1905" y="226"/>
                    <a:pt x="1830" y="201"/>
                  </a:cubicBezTo>
                  <a:cubicBezTo>
                    <a:pt x="1679" y="150"/>
                    <a:pt x="1554" y="100"/>
                    <a:pt x="1404" y="75"/>
                  </a:cubicBezTo>
                  <a:cubicBezTo>
                    <a:pt x="1253" y="50"/>
                    <a:pt x="1103" y="25"/>
                    <a:pt x="978" y="25"/>
                  </a:cubicBezTo>
                  <a:lnTo>
                    <a:pt x="953" y="25"/>
                  </a:lnTo>
                  <a:cubicBezTo>
                    <a:pt x="877" y="0"/>
                    <a:pt x="802" y="0"/>
                    <a:pt x="7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763895" y="2024669"/>
              <a:ext cx="125924" cy="201054"/>
            </a:xfrm>
            <a:custGeom>
              <a:avLst/>
              <a:gdLst/>
              <a:ahLst/>
              <a:cxnLst/>
              <a:rect l="l" t="t" r="r" b="b"/>
              <a:pathLst>
                <a:path w="1304" h="2082" extrusionOk="0">
                  <a:moveTo>
                    <a:pt x="828" y="1"/>
                  </a:moveTo>
                  <a:cubicBezTo>
                    <a:pt x="802" y="1"/>
                    <a:pt x="752" y="1"/>
                    <a:pt x="752" y="26"/>
                  </a:cubicBezTo>
                  <a:cubicBezTo>
                    <a:pt x="727" y="76"/>
                    <a:pt x="702" y="101"/>
                    <a:pt x="677" y="151"/>
                  </a:cubicBezTo>
                  <a:cubicBezTo>
                    <a:pt x="677" y="176"/>
                    <a:pt x="652" y="201"/>
                    <a:pt x="652" y="226"/>
                  </a:cubicBezTo>
                  <a:cubicBezTo>
                    <a:pt x="627" y="277"/>
                    <a:pt x="577" y="302"/>
                    <a:pt x="602" y="352"/>
                  </a:cubicBezTo>
                  <a:cubicBezTo>
                    <a:pt x="552" y="527"/>
                    <a:pt x="502" y="678"/>
                    <a:pt x="427" y="828"/>
                  </a:cubicBezTo>
                  <a:cubicBezTo>
                    <a:pt x="376" y="903"/>
                    <a:pt x="351" y="953"/>
                    <a:pt x="326" y="1003"/>
                  </a:cubicBezTo>
                  <a:cubicBezTo>
                    <a:pt x="276" y="1079"/>
                    <a:pt x="226" y="1129"/>
                    <a:pt x="176" y="1204"/>
                  </a:cubicBezTo>
                  <a:cubicBezTo>
                    <a:pt x="126" y="1254"/>
                    <a:pt x="76" y="1329"/>
                    <a:pt x="26" y="1404"/>
                  </a:cubicBezTo>
                  <a:cubicBezTo>
                    <a:pt x="26" y="1429"/>
                    <a:pt x="0" y="1454"/>
                    <a:pt x="0" y="1480"/>
                  </a:cubicBezTo>
                  <a:cubicBezTo>
                    <a:pt x="0" y="1505"/>
                    <a:pt x="0" y="1555"/>
                    <a:pt x="0" y="1580"/>
                  </a:cubicBezTo>
                  <a:cubicBezTo>
                    <a:pt x="0" y="1605"/>
                    <a:pt x="26" y="1605"/>
                    <a:pt x="26" y="1630"/>
                  </a:cubicBezTo>
                  <a:cubicBezTo>
                    <a:pt x="63" y="1686"/>
                    <a:pt x="129" y="1714"/>
                    <a:pt x="191" y="1714"/>
                  </a:cubicBezTo>
                  <a:cubicBezTo>
                    <a:pt x="212" y="1714"/>
                    <a:pt x="232" y="1711"/>
                    <a:pt x="251" y="1705"/>
                  </a:cubicBezTo>
                  <a:cubicBezTo>
                    <a:pt x="326" y="1705"/>
                    <a:pt x="401" y="1655"/>
                    <a:pt x="477" y="1605"/>
                  </a:cubicBezTo>
                  <a:cubicBezTo>
                    <a:pt x="502" y="1580"/>
                    <a:pt x="527" y="1580"/>
                    <a:pt x="527" y="1555"/>
                  </a:cubicBezTo>
                  <a:cubicBezTo>
                    <a:pt x="527" y="1655"/>
                    <a:pt x="552" y="1730"/>
                    <a:pt x="552" y="1830"/>
                  </a:cubicBezTo>
                  <a:cubicBezTo>
                    <a:pt x="577" y="1881"/>
                    <a:pt x="602" y="1956"/>
                    <a:pt x="627" y="2006"/>
                  </a:cubicBezTo>
                  <a:cubicBezTo>
                    <a:pt x="677" y="2056"/>
                    <a:pt x="752" y="2081"/>
                    <a:pt x="802" y="2081"/>
                  </a:cubicBezTo>
                  <a:lnTo>
                    <a:pt x="853" y="2081"/>
                  </a:lnTo>
                  <a:cubicBezTo>
                    <a:pt x="928" y="2056"/>
                    <a:pt x="1003" y="1956"/>
                    <a:pt x="1028" y="1881"/>
                  </a:cubicBezTo>
                  <a:cubicBezTo>
                    <a:pt x="1053" y="1805"/>
                    <a:pt x="1078" y="1730"/>
                    <a:pt x="1103" y="1655"/>
                  </a:cubicBezTo>
                  <a:cubicBezTo>
                    <a:pt x="1103" y="1580"/>
                    <a:pt x="1103" y="1505"/>
                    <a:pt x="1103" y="1429"/>
                  </a:cubicBezTo>
                  <a:cubicBezTo>
                    <a:pt x="1078" y="1379"/>
                    <a:pt x="1078" y="1304"/>
                    <a:pt x="1053" y="1254"/>
                  </a:cubicBezTo>
                  <a:cubicBezTo>
                    <a:pt x="1053" y="1229"/>
                    <a:pt x="1053" y="1204"/>
                    <a:pt x="1053" y="1179"/>
                  </a:cubicBezTo>
                  <a:cubicBezTo>
                    <a:pt x="1053" y="1154"/>
                    <a:pt x="1053" y="1129"/>
                    <a:pt x="1053" y="1079"/>
                  </a:cubicBezTo>
                  <a:cubicBezTo>
                    <a:pt x="1053" y="1053"/>
                    <a:pt x="1053" y="1003"/>
                    <a:pt x="1078" y="953"/>
                  </a:cubicBezTo>
                  <a:cubicBezTo>
                    <a:pt x="1078" y="903"/>
                    <a:pt x="1103" y="828"/>
                    <a:pt x="1128" y="778"/>
                  </a:cubicBezTo>
                  <a:cubicBezTo>
                    <a:pt x="1153" y="703"/>
                    <a:pt x="1178" y="627"/>
                    <a:pt x="1203" y="552"/>
                  </a:cubicBezTo>
                  <a:cubicBezTo>
                    <a:pt x="1203" y="552"/>
                    <a:pt x="1229" y="527"/>
                    <a:pt x="1229" y="502"/>
                  </a:cubicBezTo>
                  <a:cubicBezTo>
                    <a:pt x="1229" y="452"/>
                    <a:pt x="1254" y="427"/>
                    <a:pt x="1254" y="377"/>
                  </a:cubicBezTo>
                  <a:cubicBezTo>
                    <a:pt x="1279" y="377"/>
                    <a:pt x="1279" y="352"/>
                    <a:pt x="1279" y="352"/>
                  </a:cubicBezTo>
                  <a:cubicBezTo>
                    <a:pt x="1304" y="302"/>
                    <a:pt x="1254" y="251"/>
                    <a:pt x="1203" y="226"/>
                  </a:cubicBezTo>
                  <a:lnTo>
                    <a:pt x="1178" y="226"/>
                  </a:lnTo>
                  <a:cubicBezTo>
                    <a:pt x="1178" y="176"/>
                    <a:pt x="1153" y="151"/>
                    <a:pt x="1103" y="126"/>
                  </a:cubicBezTo>
                  <a:cubicBezTo>
                    <a:pt x="1053" y="76"/>
                    <a:pt x="1003" y="76"/>
                    <a:pt x="928" y="76"/>
                  </a:cubicBezTo>
                  <a:lnTo>
                    <a:pt x="878" y="76"/>
                  </a:lnTo>
                  <a:cubicBezTo>
                    <a:pt x="878" y="51"/>
                    <a:pt x="853" y="26"/>
                    <a:pt x="82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713100" y="1117118"/>
              <a:ext cx="547055" cy="989913"/>
            </a:xfrm>
            <a:custGeom>
              <a:avLst/>
              <a:gdLst/>
              <a:ahLst/>
              <a:cxnLst/>
              <a:rect l="l" t="t" r="r" b="b"/>
              <a:pathLst>
                <a:path w="5665" h="10251" extrusionOk="0">
                  <a:moveTo>
                    <a:pt x="5539" y="0"/>
                  </a:moveTo>
                  <a:cubicBezTo>
                    <a:pt x="5489" y="0"/>
                    <a:pt x="5464" y="25"/>
                    <a:pt x="5414" y="25"/>
                  </a:cubicBezTo>
                  <a:cubicBezTo>
                    <a:pt x="5364" y="50"/>
                    <a:pt x="5313" y="50"/>
                    <a:pt x="5263" y="75"/>
                  </a:cubicBezTo>
                  <a:cubicBezTo>
                    <a:pt x="5188" y="101"/>
                    <a:pt x="5138" y="101"/>
                    <a:pt x="5063" y="126"/>
                  </a:cubicBezTo>
                  <a:cubicBezTo>
                    <a:pt x="5013" y="126"/>
                    <a:pt x="4938" y="151"/>
                    <a:pt x="4887" y="176"/>
                  </a:cubicBezTo>
                  <a:cubicBezTo>
                    <a:pt x="4837" y="201"/>
                    <a:pt x="4787" y="201"/>
                    <a:pt x="4737" y="226"/>
                  </a:cubicBezTo>
                  <a:cubicBezTo>
                    <a:pt x="4662" y="251"/>
                    <a:pt x="4612" y="276"/>
                    <a:pt x="4537" y="301"/>
                  </a:cubicBezTo>
                  <a:cubicBezTo>
                    <a:pt x="4486" y="326"/>
                    <a:pt x="4411" y="351"/>
                    <a:pt x="4361" y="376"/>
                  </a:cubicBezTo>
                  <a:cubicBezTo>
                    <a:pt x="4286" y="376"/>
                    <a:pt x="4236" y="401"/>
                    <a:pt x="4186" y="426"/>
                  </a:cubicBezTo>
                  <a:cubicBezTo>
                    <a:pt x="4136" y="451"/>
                    <a:pt x="4085" y="476"/>
                    <a:pt x="4035" y="502"/>
                  </a:cubicBezTo>
                  <a:cubicBezTo>
                    <a:pt x="3985" y="527"/>
                    <a:pt x="3960" y="577"/>
                    <a:pt x="3910" y="602"/>
                  </a:cubicBezTo>
                  <a:cubicBezTo>
                    <a:pt x="3885" y="627"/>
                    <a:pt x="3835" y="677"/>
                    <a:pt x="3810" y="727"/>
                  </a:cubicBezTo>
                  <a:lnTo>
                    <a:pt x="3634" y="727"/>
                  </a:lnTo>
                  <a:cubicBezTo>
                    <a:pt x="3559" y="727"/>
                    <a:pt x="3484" y="727"/>
                    <a:pt x="3409" y="752"/>
                  </a:cubicBezTo>
                  <a:cubicBezTo>
                    <a:pt x="3308" y="752"/>
                    <a:pt x="3208" y="752"/>
                    <a:pt x="3083" y="777"/>
                  </a:cubicBezTo>
                  <a:cubicBezTo>
                    <a:pt x="2983" y="777"/>
                    <a:pt x="2882" y="777"/>
                    <a:pt x="2782" y="802"/>
                  </a:cubicBezTo>
                  <a:cubicBezTo>
                    <a:pt x="2707" y="827"/>
                    <a:pt x="2632" y="852"/>
                    <a:pt x="2557" y="877"/>
                  </a:cubicBezTo>
                  <a:cubicBezTo>
                    <a:pt x="2531" y="877"/>
                    <a:pt x="2481" y="903"/>
                    <a:pt x="2456" y="928"/>
                  </a:cubicBezTo>
                  <a:cubicBezTo>
                    <a:pt x="2431" y="953"/>
                    <a:pt x="2406" y="953"/>
                    <a:pt x="2381" y="978"/>
                  </a:cubicBezTo>
                  <a:cubicBezTo>
                    <a:pt x="2331" y="1028"/>
                    <a:pt x="2281" y="1078"/>
                    <a:pt x="2231" y="1128"/>
                  </a:cubicBezTo>
                  <a:cubicBezTo>
                    <a:pt x="2156" y="1178"/>
                    <a:pt x="2105" y="1228"/>
                    <a:pt x="2055" y="1278"/>
                  </a:cubicBezTo>
                  <a:cubicBezTo>
                    <a:pt x="2005" y="1329"/>
                    <a:pt x="1955" y="1404"/>
                    <a:pt x="1905" y="1454"/>
                  </a:cubicBezTo>
                  <a:cubicBezTo>
                    <a:pt x="1855" y="1504"/>
                    <a:pt x="1780" y="1579"/>
                    <a:pt x="1729" y="1629"/>
                  </a:cubicBezTo>
                  <a:cubicBezTo>
                    <a:pt x="1679" y="1705"/>
                    <a:pt x="1654" y="1755"/>
                    <a:pt x="1604" y="1830"/>
                  </a:cubicBezTo>
                  <a:cubicBezTo>
                    <a:pt x="1554" y="1880"/>
                    <a:pt x="1504" y="1955"/>
                    <a:pt x="1454" y="2005"/>
                  </a:cubicBezTo>
                  <a:cubicBezTo>
                    <a:pt x="1404" y="2080"/>
                    <a:pt x="1354" y="2156"/>
                    <a:pt x="1303" y="2206"/>
                  </a:cubicBezTo>
                  <a:cubicBezTo>
                    <a:pt x="1278" y="2256"/>
                    <a:pt x="1253" y="2281"/>
                    <a:pt x="1228" y="2306"/>
                  </a:cubicBezTo>
                  <a:cubicBezTo>
                    <a:pt x="1203" y="2331"/>
                    <a:pt x="1203" y="2356"/>
                    <a:pt x="1178" y="2356"/>
                  </a:cubicBezTo>
                  <a:cubicBezTo>
                    <a:pt x="1178" y="2381"/>
                    <a:pt x="1178" y="2381"/>
                    <a:pt x="1153" y="2406"/>
                  </a:cubicBezTo>
                  <a:cubicBezTo>
                    <a:pt x="1153" y="2406"/>
                    <a:pt x="1153" y="2406"/>
                    <a:pt x="1153" y="2431"/>
                  </a:cubicBezTo>
                  <a:cubicBezTo>
                    <a:pt x="1103" y="2481"/>
                    <a:pt x="1053" y="2557"/>
                    <a:pt x="1028" y="2607"/>
                  </a:cubicBezTo>
                  <a:cubicBezTo>
                    <a:pt x="927" y="2757"/>
                    <a:pt x="852" y="2882"/>
                    <a:pt x="802" y="3033"/>
                  </a:cubicBezTo>
                  <a:cubicBezTo>
                    <a:pt x="777" y="3133"/>
                    <a:pt x="777" y="3208"/>
                    <a:pt x="777" y="3283"/>
                  </a:cubicBezTo>
                  <a:cubicBezTo>
                    <a:pt x="777" y="3334"/>
                    <a:pt x="777" y="3409"/>
                    <a:pt x="777" y="3459"/>
                  </a:cubicBezTo>
                  <a:cubicBezTo>
                    <a:pt x="802" y="3609"/>
                    <a:pt x="802" y="3735"/>
                    <a:pt x="827" y="3860"/>
                  </a:cubicBezTo>
                  <a:cubicBezTo>
                    <a:pt x="827" y="4035"/>
                    <a:pt x="852" y="4186"/>
                    <a:pt x="852" y="4336"/>
                  </a:cubicBezTo>
                  <a:cubicBezTo>
                    <a:pt x="877" y="4436"/>
                    <a:pt x="877" y="4537"/>
                    <a:pt x="877" y="4637"/>
                  </a:cubicBezTo>
                  <a:cubicBezTo>
                    <a:pt x="877" y="4737"/>
                    <a:pt x="902" y="4862"/>
                    <a:pt x="902" y="4963"/>
                  </a:cubicBezTo>
                  <a:cubicBezTo>
                    <a:pt x="902" y="4963"/>
                    <a:pt x="902" y="4988"/>
                    <a:pt x="902" y="5013"/>
                  </a:cubicBezTo>
                  <a:cubicBezTo>
                    <a:pt x="927" y="5163"/>
                    <a:pt x="927" y="5339"/>
                    <a:pt x="953" y="5489"/>
                  </a:cubicBezTo>
                  <a:cubicBezTo>
                    <a:pt x="953" y="5639"/>
                    <a:pt x="978" y="5815"/>
                    <a:pt x="978" y="5965"/>
                  </a:cubicBezTo>
                  <a:cubicBezTo>
                    <a:pt x="1003" y="6116"/>
                    <a:pt x="1003" y="6266"/>
                    <a:pt x="1003" y="6416"/>
                  </a:cubicBezTo>
                  <a:cubicBezTo>
                    <a:pt x="978" y="6466"/>
                    <a:pt x="978" y="6517"/>
                    <a:pt x="978" y="6592"/>
                  </a:cubicBezTo>
                  <a:cubicBezTo>
                    <a:pt x="978" y="6642"/>
                    <a:pt x="953" y="6692"/>
                    <a:pt x="953" y="6742"/>
                  </a:cubicBezTo>
                  <a:cubicBezTo>
                    <a:pt x="927" y="6867"/>
                    <a:pt x="927" y="6993"/>
                    <a:pt x="902" y="7093"/>
                  </a:cubicBezTo>
                  <a:cubicBezTo>
                    <a:pt x="877" y="7118"/>
                    <a:pt x="877" y="7143"/>
                    <a:pt x="877" y="7143"/>
                  </a:cubicBezTo>
                  <a:cubicBezTo>
                    <a:pt x="852" y="7319"/>
                    <a:pt x="802" y="7469"/>
                    <a:pt x="752" y="7619"/>
                  </a:cubicBezTo>
                  <a:cubicBezTo>
                    <a:pt x="727" y="7720"/>
                    <a:pt x="702" y="7795"/>
                    <a:pt x="677" y="7870"/>
                  </a:cubicBezTo>
                  <a:cubicBezTo>
                    <a:pt x="652" y="7945"/>
                    <a:pt x="627" y="8045"/>
                    <a:pt x="602" y="8121"/>
                  </a:cubicBezTo>
                  <a:lnTo>
                    <a:pt x="602" y="8096"/>
                  </a:lnTo>
                  <a:cubicBezTo>
                    <a:pt x="552" y="8271"/>
                    <a:pt x="476" y="8446"/>
                    <a:pt x="401" y="8597"/>
                  </a:cubicBezTo>
                  <a:cubicBezTo>
                    <a:pt x="376" y="8672"/>
                    <a:pt x="326" y="8747"/>
                    <a:pt x="301" y="8797"/>
                  </a:cubicBezTo>
                  <a:cubicBezTo>
                    <a:pt x="251" y="8873"/>
                    <a:pt x="201" y="8948"/>
                    <a:pt x="176" y="8998"/>
                  </a:cubicBezTo>
                  <a:cubicBezTo>
                    <a:pt x="125" y="9073"/>
                    <a:pt x="100" y="9123"/>
                    <a:pt x="50" y="9198"/>
                  </a:cubicBezTo>
                  <a:cubicBezTo>
                    <a:pt x="50" y="9198"/>
                    <a:pt x="50" y="9223"/>
                    <a:pt x="25" y="9248"/>
                  </a:cubicBezTo>
                  <a:cubicBezTo>
                    <a:pt x="25" y="9248"/>
                    <a:pt x="25" y="9248"/>
                    <a:pt x="25" y="9274"/>
                  </a:cubicBezTo>
                  <a:cubicBezTo>
                    <a:pt x="0" y="9299"/>
                    <a:pt x="0" y="9324"/>
                    <a:pt x="25" y="9349"/>
                  </a:cubicBezTo>
                  <a:cubicBezTo>
                    <a:pt x="25" y="9349"/>
                    <a:pt x="25" y="9374"/>
                    <a:pt x="50" y="9374"/>
                  </a:cubicBezTo>
                  <a:cubicBezTo>
                    <a:pt x="75" y="9424"/>
                    <a:pt x="100" y="9449"/>
                    <a:pt x="125" y="9499"/>
                  </a:cubicBezTo>
                  <a:cubicBezTo>
                    <a:pt x="251" y="9599"/>
                    <a:pt x="401" y="9675"/>
                    <a:pt x="552" y="9700"/>
                  </a:cubicBezTo>
                  <a:cubicBezTo>
                    <a:pt x="627" y="9725"/>
                    <a:pt x="727" y="9725"/>
                    <a:pt x="802" y="9725"/>
                  </a:cubicBezTo>
                  <a:cubicBezTo>
                    <a:pt x="877" y="9750"/>
                    <a:pt x="978" y="9750"/>
                    <a:pt x="1053" y="9750"/>
                  </a:cubicBezTo>
                  <a:cubicBezTo>
                    <a:pt x="1103" y="9775"/>
                    <a:pt x="1178" y="9800"/>
                    <a:pt x="1228" y="9825"/>
                  </a:cubicBezTo>
                  <a:cubicBezTo>
                    <a:pt x="1303" y="9850"/>
                    <a:pt x="1354" y="9850"/>
                    <a:pt x="1429" y="9875"/>
                  </a:cubicBezTo>
                  <a:cubicBezTo>
                    <a:pt x="1479" y="9925"/>
                    <a:pt x="1554" y="9950"/>
                    <a:pt x="1629" y="9975"/>
                  </a:cubicBezTo>
                  <a:cubicBezTo>
                    <a:pt x="1755" y="10025"/>
                    <a:pt x="1905" y="10101"/>
                    <a:pt x="2030" y="10151"/>
                  </a:cubicBezTo>
                  <a:cubicBezTo>
                    <a:pt x="2105" y="10176"/>
                    <a:pt x="2181" y="10201"/>
                    <a:pt x="2256" y="10201"/>
                  </a:cubicBezTo>
                  <a:cubicBezTo>
                    <a:pt x="2331" y="10226"/>
                    <a:pt x="2406" y="10226"/>
                    <a:pt x="2481" y="10226"/>
                  </a:cubicBezTo>
                  <a:cubicBezTo>
                    <a:pt x="2557" y="10251"/>
                    <a:pt x="2632" y="10251"/>
                    <a:pt x="2707" y="10251"/>
                  </a:cubicBezTo>
                  <a:lnTo>
                    <a:pt x="2958" y="10251"/>
                  </a:lnTo>
                  <a:cubicBezTo>
                    <a:pt x="2983" y="10251"/>
                    <a:pt x="3033" y="10226"/>
                    <a:pt x="3033" y="10201"/>
                  </a:cubicBezTo>
                  <a:cubicBezTo>
                    <a:pt x="3058" y="10176"/>
                    <a:pt x="3058" y="10151"/>
                    <a:pt x="3058" y="10126"/>
                  </a:cubicBezTo>
                  <a:cubicBezTo>
                    <a:pt x="3058" y="10101"/>
                    <a:pt x="3058" y="10050"/>
                    <a:pt x="3058" y="10025"/>
                  </a:cubicBezTo>
                  <a:cubicBezTo>
                    <a:pt x="3083" y="10000"/>
                    <a:pt x="3083" y="9950"/>
                    <a:pt x="3083" y="9925"/>
                  </a:cubicBezTo>
                  <a:cubicBezTo>
                    <a:pt x="3083" y="9925"/>
                    <a:pt x="3083" y="9925"/>
                    <a:pt x="3083" y="9900"/>
                  </a:cubicBezTo>
                  <a:cubicBezTo>
                    <a:pt x="3083" y="9850"/>
                    <a:pt x="3083" y="9800"/>
                    <a:pt x="3108" y="9775"/>
                  </a:cubicBezTo>
                  <a:cubicBezTo>
                    <a:pt x="3133" y="9624"/>
                    <a:pt x="3183" y="9474"/>
                    <a:pt x="3208" y="9349"/>
                  </a:cubicBezTo>
                  <a:cubicBezTo>
                    <a:pt x="3258" y="9274"/>
                    <a:pt x="3283" y="9173"/>
                    <a:pt x="3308" y="9098"/>
                  </a:cubicBezTo>
                  <a:cubicBezTo>
                    <a:pt x="3334" y="9073"/>
                    <a:pt x="3359" y="9023"/>
                    <a:pt x="3384" y="8973"/>
                  </a:cubicBezTo>
                  <a:cubicBezTo>
                    <a:pt x="3409" y="8923"/>
                    <a:pt x="3409" y="8898"/>
                    <a:pt x="3434" y="8847"/>
                  </a:cubicBezTo>
                  <a:cubicBezTo>
                    <a:pt x="3484" y="8747"/>
                    <a:pt x="3559" y="8647"/>
                    <a:pt x="3609" y="8547"/>
                  </a:cubicBezTo>
                  <a:cubicBezTo>
                    <a:pt x="3659" y="8446"/>
                    <a:pt x="3735" y="8321"/>
                    <a:pt x="3785" y="8221"/>
                  </a:cubicBezTo>
                  <a:cubicBezTo>
                    <a:pt x="3810" y="8171"/>
                    <a:pt x="3810" y="8121"/>
                    <a:pt x="3835" y="8096"/>
                  </a:cubicBezTo>
                  <a:lnTo>
                    <a:pt x="3860" y="8070"/>
                  </a:lnTo>
                  <a:cubicBezTo>
                    <a:pt x="3885" y="7970"/>
                    <a:pt x="3935" y="7895"/>
                    <a:pt x="3985" y="7820"/>
                  </a:cubicBezTo>
                  <a:cubicBezTo>
                    <a:pt x="3985" y="7820"/>
                    <a:pt x="3985" y="7795"/>
                    <a:pt x="3985" y="7795"/>
                  </a:cubicBezTo>
                  <a:cubicBezTo>
                    <a:pt x="4010" y="7770"/>
                    <a:pt x="4010" y="7745"/>
                    <a:pt x="4035" y="7720"/>
                  </a:cubicBezTo>
                  <a:cubicBezTo>
                    <a:pt x="4085" y="7619"/>
                    <a:pt x="4110" y="7519"/>
                    <a:pt x="4161" y="7419"/>
                  </a:cubicBezTo>
                  <a:cubicBezTo>
                    <a:pt x="4186" y="7369"/>
                    <a:pt x="4211" y="7294"/>
                    <a:pt x="4236" y="7243"/>
                  </a:cubicBezTo>
                  <a:cubicBezTo>
                    <a:pt x="4286" y="7168"/>
                    <a:pt x="4311" y="7118"/>
                    <a:pt x="4311" y="7043"/>
                  </a:cubicBezTo>
                  <a:cubicBezTo>
                    <a:pt x="4336" y="6968"/>
                    <a:pt x="4361" y="6918"/>
                    <a:pt x="4386" y="6842"/>
                  </a:cubicBezTo>
                  <a:cubicBezTo>
                    <a:pt x="4411" y="6767"/>
                    <a:pt x="4436" y="6692"/>
                    <a:pt x="4461" y="6642"/>
                  </a:cubicBezTo>
                  <a:cubicBezTo>
                    <a:pt x="4486" y="6592"/>
                    <a:pt x="4486" y="6517"/>
                    <a:pt x="4511" y="6466"/>
                  </a:cubicBezTo>
                  <a:cubicBezTo>
                    <a:pt x="4537" y="6416"/>
                    <a:pt x="4562" y="6366"/>
                    <a:pt x="4587" y="6316"/>
                  </a:cubicBezTo>
                  <a:cubicBezTo>
                    <a:pt x="4612" y="6266"/>
                    <a:pt x="4637" y="6216"/>
                    <a:pt x="4662" y="6166"/>
                  </a:cubicBezTo>
                  <a:cubicBezTo>
                    <a:pt x="4687" y="6116"/>
                    <a:pt x="4712" y="6040"/>
                    <a:pt x="4737" y="5990"/>
                  </a:cubicBezTo>
                  <a:cubicBezTo>
                    <a:pt x="4787" y="5865"/>
                    <a:pt x="4812" y="5765"/>
                    <a:pt x="4837" y="5639"/>
                  </a:cubicBezTo>
                  <a:cubicBezTo>
                    <a:pt x="4887" y="5514"/>
                    <a:pt x="4912" y="5364"/>
                    <a:pt x="4912" y="5238"/>
                  </a:cubicBezTo>
                  <a:cubicBezTo>
                    <a:pt x="4938" y="5088"/>
                    <a:pt x="4938" y="4963"/>
                    <a:pt x="4963" y="4812"/>
                  </a:cubicBezTo>
                  <a:cubicBezTo>
                    <a:pt x="4963" y="4785"/>
                    <a:pt x="4963" y="4764"/>
                    <a:pt x="4963" y="4737"/>
                  </a:cubicBezTo>
                  <a:lnTo>
                    <a:pt x="4963" y="4637"/>
                  </a:lnTo>
                  <a:cubicBezTo>
                    <a:pt x="4963" y="4562"/>
                    <a:pt x="4988" y="4487"/>
                    <a:pt x="4988" y="4411"/>
                  </a:cubicBezTo>
                  <a:cubicBezTo>
                    <a:pt x="4988" y="4336"/>
                    <a:pt x="4988" y="4286"/>
                    <a:pt x="4988" y="4211"/>
                  </a:cubicBezTo>
                  <a:cubicBezTo>
                    <a:pt x="4988" y="4060"/>
                    <a:pt x="4988" y="3885"/>
                    <a:pt x="4963" y="3735"/>
                  </a:cubicBezTo>
                  <a:cubicBezTo>
                    <a:pt x="4963" y="3659"/>
                    <a:pt x="4938" y="3584"/>
                    <a:pt x="4938" y="3509"/>
                  </a:cubicBezTo>
                  <a:cubicBezTo>
                    <a:pt x="4912" y="3434"/>
                    <a:pt x="4912" y="3384"/>
                    <a:pt x="4887" y="3309"/>
                  </a:cubicBezTo>
                  <a:cubicBezTo>
                    <a:pt x="4862" y="3233"/>
                    <a:pt x="4837" y="3183"/>
                    <a:pt x="4812" y="3108"/>
                  </a:cubicBezTo>
                  <a:cubicBezTo>
                    <a:pt x="4812" y="3083"/>
                    <a:pt x="4787" y="3033"/>
                    <a:pt x="4762" y="2983"/>
                  </a:cubicBezTo>
                  <a:cubicBezTo>
                    <a:pt x="4737" y="2933"/>
                    <a:pt x="4712" y="2882"/>
                    <a:pt x="4662" y="2882"/>
                  </a:cubicBezTo>
                  <a:cubicBezTo>
                    <a:pt x="4612" y="2882"/>
                    <a:pt x="4562" y="2882"/>
                    <a:pt x="4537" y="2908"/>
                  </a:cubicBezTo>
                  <a:cubicBezTo>
                    <a:pt x="4461" y="2958"/>
                    <a:pt x="4386" y="3033"/>
                    <a:pt x="4336" y="3083"/>
                  </a:cubicBezTo>
                  <a:cubicBezTo>
                    <a:pt x="4286" y="3133"/>
                    <a:pt x="4261" y="3208"/>
                    <a:pt x="4211" y="3258"/>
                  </a:cubicBezTo>
                  <a:cubicBezTo>
                    <a:pt x="4186" y="3334"/>
                    <a:pt x="4161" y="3384"/>
                    <a:pt x="4136" y="3459"/>
                  </a:cubicBezTo>
                  <a:cubicBezTo>
                    <a:pt x="4110" y="3509"/>
                    <a:pt x="4085" y="3584"/>
                    <a:pt x="4085" y="3659"/>
                  </a:cubicBezTo>
                  <a:cubicBezTo>
                    <a:pt x="4060" y="3710"/>
                    <a:pt x="4035" y="3785"/>
                    <a:pt x="4035" y="3860"/>
                  </a:cubicBezTo>
                  <a:cubicBezTo>
                    <a:pt x="4010" y="3935"/>
                    <a:pt x="4010" y="4010"/>
                    <a:pt x="3985" y="4086"/>
                  </a:cubicBezTo>
                  <a:cubicBezTo>
                    <a:pt x="3985" y="4161"/>
                    <a:pt x="3960" y="4236"/>
                    <a:pt x="3960" y="4311"/>
                  </a:cubicBezTo>
                  <a:cubicBezTo>
                    <a:pt x="3960" y="4361"/>
                    <a:pt x="3935" y="4411"/>
                    <a:pt x="3910" y="4461"/>
                  </a:cubicBezTo>
                  <a:cubicBezTo>
                    <a:pt x="3910" y="4487"/>
                    <a:pt x="3910" y="4512"/>
                    <a:pt x="3885" y="4537"/>
                  </a:cubicBezTo>
                  <a:cubicBezTo>
                    <a:pt x="3885" y="4562"/>
                    <a:pt x="3860" y="4587"/>
                    <a:pt x="3835" y="4612"/>
                  </a:cubicBezTo>
                  <a:cubicBezTo>
                    <a:pt x="3810" y="4637"/>
                    <a:pt x="3785" y="4687"/>
                    <a:pt x="3760" y="4737"/>
                  </a:cubicBezTo>
                  <a:cubicBezTo>
                    <a:pt x="3684" y="4812"/>
                    <a:pt x="3609" y="4888"/>
                    <a:pt x="3559" y="4963"/>
                  </a:cubicBezTo>
                  <a:cubicBezTo>
                    <a:pt x="3534" y="4988"/>
                    <a:pt x="3509" y="5013"/>
                    <a:pt x="3484" y="5038"/>
                  </a:cubicBezTo>
                  <a:cubicBezTo>
                    <a:pt x="3484" y="5013"/>
                    <a:pt x="3484" y="4988"/>
                    <a:pt x="3484" y="4963"/>
                  </a:cubicBezTo>
                  <a:cubicBezTo>
                    <a:pt x="3459" y="4837"/>
                    <a:pt x="3434" y="4712"/>
                    <a:pt x="3434" y="4587"/>
                  </a:cubicBezTo>
                  <a:cubicBezTo>
                    <a:pt x="3434" y="4487"/>
                    <a:pt x="3434" y="4386"/>
                    <a:pt x="3434" y="4286"/>
                  </a:cubicBezTo>
                  <a:cubicBezTo>
                    <a:pt x="3434" y="4161"/>
                    <a:pt x="3434" y="4060"/>
                    <a:pt x="3434" y="3960"/>
                  </a:cubicBezTo>
                  <a:cubicBezTo>
                    <a:pt x="3459" y="3860"/>
                    <a:pt x="3459" y="3760"/>
                    <a:pt x="3484" y="3659"/>
                  </a:cubicBezTo>
                  <a:cubicBezTo>
                    <a:pt x="3484" y="3634"/>
                    <a:pt x="3484" y="3609"/>
                    <a:pt x="3509" y="3584"/>
                  </a:cubicBezTo>
                  <a:cubicBezTo>
                    <a:pt x="3509" y="3559"/>
                    <a:pt x="3509" y="3509"/>
                    <a:pt x="3534" y="3484"/>
                  </a:cubicBezTo>
                  <a:cubicBezTo>
                    <a:pt x="3534" y="3484"/>
                    <a:pt x="3534" y="3484"/>
                    <a:pt x="3534" y="3509"/>
                  </a:cubicBezTo>
                  <a:cubicBezTo>
                    <a:pt x="3559" y="3434"/>
                    <a:pt x="3584" y="3359"/>
                    <a:pt x="3609" y="3283"/>
                  </a:cubicBezTo>
                  <a:lnTo>
                    <a:pt x="3609" y="3309"/>
                  </a:lnTo>
                  <a:cubicBezTo>
                    <a:pt x="3659" y="3233"/>
                    <a:pt x="3684" y="3158"/>
                    <a:pt x="3709" y="3083"/>
                  </a:cubicBezTo>
                  <a:cubicBezTo>
                    <a:pt x="3785" y="2958"/>
                    <a:pt x="3835" y="2832"/>
                    <a:pt x="3885" y="2707"/>
                  </a:cubicBezTo>
                  <a:cubicBezTo>
                    <a:pt x="3960" y="2557"/>
                    <a:pt x="4010" y="2431"/>
                    <a:pt x="4085" y="2281"/>
                  </a:cubicBezTo>
                  <a:cubicBezTo>
                    <a:pt x="4110" y="2231"/>
                    <a:pt x="4136" y="2156"/>
                    <a:pt x="4161" y="2080"/>
                  </a:cubicBezTo>
                  <a:cubicBezTo>
                    <a:pt x="4186" y="2030"/>
                    <a:pt x="4211" y="1980"/>
                    <a:pt x="4236" y="1930"/>
                  </a:cubicBezTo>
                  <a:cubicBezTo>
                    <a:pt x="4286" y="1905"/>
                    <a:pt x="4336" y="1905"/>
                    <a:pt x="4386" y="1905"/>
                  </a:cubicBezTo>
                  <a:cubicBezTo>
                    <a:pt x="4436" y="1880"/>
                    <a:pt x="4511" y="1880"/>
                    <a:pt x="4562" y="1855"/>
                  </a:cubicBezTo>
                  <a:cubicBezTo>
                    <a:pt x="4612" y="1830"/>
                    <a:pt x="4662" y="1830"/>
                    <a:pt x="4712" y="1780"/>
                  </a:cubicBezTo>
                  <a:cubicBezTo>
                    <a:pt x="4787" y="1755"/>
                    <a:pt x="4837" y="1730"/>
                    <a:pt x="4887" y="1705"/>
                  </a:cubicBezTo>
                  <a:cubicBezTo>
                    <a:pt x="4912" y="1679"/>
                    <a:pt x="4912" y="1679"/>
                    <a:pt x="4938" y="1679"/>
                  </a:cubicBezTo>
                  <a:cubicBezTo>
                    <a:pt x="4938" y="1679"/>
                    <a:pt x="4938" y="1654"/>
                    <a:pt x="4938" y="1654"/>
                  </a:cubicBezTo>
                  <a:lnTo>
                    <a:pt x="4963" y="1654"/>
                  </a:lnTo>
                  <a:cubicBezTo>
                    <a:pt x="4988" y="1629"/>
                    <a:pt x="5013" y="1604"/>
                    <a:pt x="5038" y="1604"/>
                  </a:cubicBezTo>
                  <a:cubicBezTo>
                    <a:pt x="5063" y="1579"/>
                    <a:pt x="5088" y="1554"/>
                    <a:pt x="5113" y="1529"/>
                  </a:cubicBezTo>
                  <a:cubicBezTo>
                    <a:pt x="5113" y="1529"/>
                    <a:pt x="5138" y="1504"/>
                    <a:pt x="5138" y="1504"/>
                  </a:cubicBezTo>
                  <a:lnTo>
                    <a:pt x="5163" y="1504"/>
                  </a:lnTo>
                  <a:cubicBezTo>
                    <a:pt x="5163" y="1479"/>
                    <a:pt x="5188" y="1454"/>
                    <a:pt x="5188" y="1429"/>
                  </a:cubicBezTo>
                  <a:cubicBezTo>
                    <a:pt x="5238" y="1429"/>
                    <a:pt x="5288" y="1404"/>
                    <a:pt x="5364" y="1379"/>
                  </a:cubicBezTo>
                  <a:cubicBezTo>
                    <a:pt x="5414" y="1354"/>
                    <a:pt x="5464" y="1329"/>
                    <a:pt x="5514" y="1278"/>
                  </a:cubicBezTo>
                  <a:cubicBezTo>
                    <a:pt x="5539" y="1253"/>
                    <a:pt x="5564" y="1228"/>
                    <a:pt x="5564" y="1203"/>
                  </a:cubicBezTo>
                  <a:cubicBezTo>
                    <a:pt x="5589" y="1178"/>
                    <a:pt x="5614" y="1153"/>
                    <a:pt x="5614" y="1128"/>
                  </a:cubicBezTo>
                  <a:cubicBezTo>
                    <a:pt x="5614" y="1103"/>
                    <a:pt x="5614" y="1078"/>
                    <a:pt x="5614" y="1053"/>
                  </a:cubicBezTo>
                  <a:cubicBezTo>
                    <a:pt x="5589" y="1028"/>
                    <a:pt x="5589" y="1003"/>
                    <a:pt x="5564" y="1003"/>
                  </a:cubicBezTo>
                  <a:cubicBezTo>
                    <a:pt x="5539" y="978"/>
                    <a:pt x="5539" y="978"/>
                    <a:pt x="5514" y="953"/>
                  </a:cubicBezTo>
                  <a:cubicBezTo>
                    <a:pt x="5439" y="928"/>
                    <a:pt x="5364" y="903"/>
                    <a:pt x="5288" y="877"/>
                  </a:cubicBezTo>
                  <a:cubicBezTo>
                    <a:pt x="5238" y="877"/>
                    <a:pt x="5188" y="877"/>
                    <a:pt x="5138" y="852"/>
                  </a:cubicBezTo>
                  <a:cubicBezTo>
                    <a:pt x="5163" y="852"/>
                    <a:pt x="5188" y="827"/>
                    <a:pt x="5213" y="802"/>
                  </a:cubicBezTo>
                  <a:cubicBezTo>
                    <a:pt x="5288" y="727"/>
                    <a:pt x="5364" y="652"/>
                    <a:pt x="5439" y="552"/>
                  </a:cubicBezTo>
                  <a:cubicBezTo>
                    <a:pt x="5464" y="502"/>
                    <a:pt x="5514" y="451"/>
                    <a:pt x="5539" y="401"/>
                  </a:cubicBezTo>
                  <a:cubicBezTo>
                    <a:pt x="5564" y="351"/>
                    <a:pt x="5589" y="301"/>
                    <a:pt x="5614" y="251"/>
                  </a:cubicBezTo>
                  <a:cubicBezTo>
                    <a:pt x="5614" y="226"/>
                    <a:pt x="5639" y="176"/>
                    <a:pt x="5664" y="151"/>
                  </a:cubicBezTo>
                  <a:cubicBezTo>
                    <a:pt x="5664" y="126"/>
                    <a:pt x="5664" y="101"/>
                    <a:pt x="5664" y="101"/>
                  </a:cubicBezTo>
                  <a:cubicBezTo>
                    <a:pt x="5664" y="75"/>
                    <a:pt x="5664" y="25"/>
                    <a:pt x="5639" y="25"/>
                  </a:cubicBezTo>
                  <a:cubicBezTo>
                    <a:pt x="5614" y="0"/>
                    <a:pt x="5564" y="0"/>
                    <a:pt x="5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933276" y="1192731"/>
              <a:ext cx="154991" cy="217277"/>
            </a:xfrm>
            <a:custGeom>
              <a:avLst/>
              <a:gdLst/>
              <a:ahLst/>
              <a:cxnLst/>
              <a:rect l="l" t="t" r="r" b="b"/>
              <a:pathLst>
                <a:path w="1605" h="2250" extrusionOk="0">
                  <a:moveTo>
                    <a:pt x="1533" y="0"/>
                  </a:moveTo>
                  <a:cubicBezTo>
                    <a:pt x="1517" y="0"/>
                    <a:pt x="1505" y="7"/>
                    <a:pt x="1505" y="19"/>
                  </a:cubicBezTo>
                  <a:cubicBezTo>
                    <a:pt x="1480" y="69"/>
                    <a:pt x="1455" y="94"/>
                    <a:pt x="1429" y="120"/>
                  </a:cubicBezTo>
                  <a:cubicBezTo>
                    <a:pt x="1379" y="195"/>
                    <a:pt x="1329" y="270"/>
                    <a:pt x="1279" y="345"/>
                  </a:cubicBezTo>
                  <a:cubicBezTo>
                    <a:pt x="1229" y="445"/>
                    <a:pt x="1154" y="521"/>
                    <a:pt x="1104" y="621"/>
                  </a:cubicBezTo>
                  <a:cubicBezTo>
                    <a:pt x="1054" y="696"/>
                    <a:pt x="1003" y="771"/>
                    <a:pt x="928" y="846"/>
                  </a:cubicBezTo>
                  <a:cubicBezTo>
                    <a:pt x="878" y="922"/>
                    <a:pt x="828" y="997"/>
                    <a:pt x="778" y="1097"/>
                  </a:cubicBezTo>
                  <a:cubicBezTo>
                    <a:pt x="703" y="1172"/>
                    <a:pt x="627" y="1272"/>
                    <a:pt x="577" y="1373"/>
                  </a:cubicBezTo>
                  <a:cubicBezTo>
                    <a:pt x="527" y="1423"/>
                    <a:pt x="502" y="1473"/>
                    <a:pt x="477" y="1498"/>
                  </a:cubicBezTo>
                  <a:cubicBezTo>
                    <a:pt x="452" y="1548"/>
                    <a:pt x="402" y="1598"/>
                    <a:pt x="377" y="1648"/>
                  </a:cubicBezTo>
                  <a:cubicBezTo>
                    <a:pt x="352" y="1698"/>
                    <a:pt x="302" y="1749"/>
                    <a:pt x="277" y="1799"/>
                  </a:cubicBezTo>
                  <a:cubicBezTo>
                    <a:pt x="251" y="1849"/>
                    <a:pt x="201" y="1899"/>
                    <a:pt x="176" y="1949"/>
                  </a:cubicBezTo>
                  <a:lnTo>
                    <a:pt x="151" y="1974"/>
                  </a:lnTo>
                  <a:cubicBezTo>
                    <a:pt x="126" y="1999"/>
                    <a:pt x="101" y="2049"/>
                    <a:pt x="76" y="2074"/>
                  </a:cubicBezTo>
                  <a:cubicBezTo>
                    <a:pt x="76" y="2099"/>
                    <a:pt x="51" y="2125"/>
                    <a:pt x="51" y="2125"/>
                  </a:cubicBezTo>
                  <a:cubicBezTo>
                    <a:pt x="26" y="2150"/>
                    <a:pt x="26" y="2150"/>
                    <a:pt x="26" y="2175"/>
                  </a:cubicBezTo>
                  <a:cubicBezTo>
                    <a:pt x="1" y="2175"/>
                    <a:pt x="1" y="2200"/>
                    <a:pt x="1" y="2225"/>
                  </a:cubicBezTo>
                  <a:cubicBezTo>
                    <a:pt x="26" y="2250"/>
                    <a:pt x="26" y="2250"/>
                    <a:pt x="51" y="2250"/>
                  </a:cubicBezTo>
                  <a:lnTo>
                    <a:pt x="76" y="2250"/>
                  </a:lnTo>
                  <a:cubicBezTo>
                    <a:pt x="101" y="2225"/>
                    <a:pt x="101" y="2225"/>
                    <a:pt x="126" y="2200"/>
                  </a:cubicBezTo>
                  <a:cubicBezTo>
                    <a:pt x="151" y="2175"/>
                    <a:pt x="151" y="2150"/>
                    <a:pt x="176" y="2150"/>
                  </a:cubicBezTo>
                  <a:cubicBezTo>
                    <a:pt x="251" y="2049"/>
                    <a:pt x="302" y="1949"/>
                    <a:pt x="377" y="1849"/>
                  </a:cubicBezTo>
                  <a:cubicBezTo>
                    <a:pt x="427" y="1749"/>
                    <a:pt x="502" y="1673"/>
                    <a:pt x="552" y="1573"/>
                  </a:cubicBezTo>
                  <a:lnTo>
                    <a:pt x="602" y="1523"/>
                  </a:lnTo>
                  <a:cubicBezTo>
                    <a:pt x="627" y="1473"/>
                    <a:pt x="652" y="1448"/>
                    <a:pt x="703" y="1398"/>
                  </a:cubicBezTo>
                  <a:cubicBezTo>
                    <a:pt x="728" y="1348"/>
                    <a:pt x="753" y="1297"/>
                    <a:pt x="803" y="1247"/>
                  </a:cubicBezTo>
                  <a:cubicBezTo>
                    <a:pt x="853" y="1147"/>
                    <a:pt x="928" y="1072"/>
                    <a:pt x="978" y="972"/>
                  </a:cubicBezTo>
                  <a:cubicBezTo>
                    <a:pt x="1054" y="896"/>
                    <a:pt x="1129" y="796"/>
                    <a:pt x="1179" y="721"/>
                  </a:cubicBezTo>
                  <a:cubicBezTo>
                    <a:pt x="1254" y="621"/>
                    <a:pt x="1304" y="521"/>
                    <a:pt x="1354" y="420"/>
                  </a:cubicBezTo>
                  <a:cubicBezTo>
                    <a:pt x="1354" y="445"/>
                    <a:pt x="1354" y="445"/>
                    <a:pt x="1354" y="445"/>
                  </a:cubicBezTo>
                  <a:cubicBezTo>
                    <a:pt x="1404" y="395"/>
                    <a:pt x="1429" y="345"/>
                    <a:pt x="1455" y="295"/>
                  </a:cubicBezTo>
                  <a:cubicBezTo>
                    <a:pt x="1480" y="270"/>
                    <a:pt x="1480" y="270"/>
                    <a:pt x="1480" y="245"/>
                  </a:cubicBezTo>
                  <a:cubicBezTo>
                    <a:pt x="1530" y="195"/>
                    <a:pt x="1555" y="145"/>
                    <a:pt x="1605" y="94"/>
                  </a:cubicBezTo>
                  <a:cubicBezTo>
                    <a:pt x="1605" y="69"/>
                    <a:pt x="1605" y="19"/>
                    <a:pt x="1580" y="19"/>
                  </a:cubicBezTo>
                  <a:cubicBezTo>
                    <a:pt x="1567" y="7"/>
                    <a:pt x="1548" y="0"/>
                    <a:pt x="1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1119654" y="1250189"/>
              <a:ext cx="24335" cy="46063"/>
            </a:xfrm>
            <a:custGeom>
              <a:avLst/>
              <a:gdLst/>
              <a:ahLst/>
              <a:cxnLst/>
              <a:rect l="l" t="t" r="r" b="b"/>
              <a:pathLst>
                <a:path w="252" h="477" extrusionOk="0">
                  <a:moveTo>
                    <a:pt x="226" y="1"/>
                  </a:moveTo>
                  <a:cubicBezTo>
                    <a:pt x="201" y="1"/>
                    <a:pt x="151" y="1"/>
                    <a:pt x="151" y="26"/>
                  </a:cubicBezTo>
                  <a:cubicBezTo>
                    <a:pt x="126" y="101"/>
                    <a:pt x="101" y="176"/>
                    <a:pt x="76" y="251"/>
                  </a:cubicBezTo>
                  <a:cubicBezTo>
                    <a:pt x="51" y="301"/>
                    <a:pt x="51" y="327"/>
                    <a:pt x="26" y="377"/>
                  </a:cubicBezTo>
                  <a:cubicBezTo>
                    <a:pt x="26" y="402"/>
                    <a:pt x="1" y="452"/>
                    <a:pt x="51" y="477"/>
                  </a:cubicBezTo>
                  <a:lnTo>
                    <a:pt x="101" y="477"/>
                  </a:lnTo>
                  <a:cubicBezTo>
                    <a:pt x="101" y="477"/>
                    <a:pt x="101" y="452"/>
                    <a:pt x="101" y="452"/>
                  </a:cubicBezTo>
                  <a:cubicBezTo>
                    <a:pt x="101" y="427"/>
                    <a:pt x="101" y="427"/>
                    <a:pt x="126" y="427"/>
                  </a:cubicBezTo>
                  <a:cubicBezTo>
                    <a:pt x="126" y="377"/>
                    <a:pt x="151" y="301"/>
                    <a:pt x="176" y="251"/>
                  </a:cubicBezTo>
                  <a:cubicBezTo>
                    <a:pt x="201" y="201"/>
                    <a:pt x="226" y="126"/>
                    <a:pt x="251" y="76"/>
                  </a:cubicBezTo>
                  <a:cubicBezTo>
                    <a:pt x="251" y="51"/>
                    <a:pt x="251" y="26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1136650" y="1212045"/>
              <a:ext cx="53305" cy="43069"/>
            </a:xfrm>
            <a:custGeom>
              <a:avLst/>
              <a:gdLst/>
              <a:ahLst/>
              <a:cxnLst/>
              <a:rect l="l" t="t" r="r" b="b"/>
              <a:pathLst>
                <a:path w="552" h="446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45"/>
                    <a:pt x="401" y="70"/>
                    <a:pt x="351" y="95"/>
                  </a:cubicBezTo>
                  <a:cubicBezTo>
                    <a:pt x="301" y="145"/>
                    <a:pt x="226" y="195"/>
                    <a:pt x="176" y="245"/>
                  </a:cubicBezTo>
                  <a:cubicBezTo>
                    <a:pt x="125" y="270"/>
                    <a:pt x="100" y="295"/>
                    <a:pt x="75" y="321"/>
                  </a:cubicBezTo>
                  <a:cubicBezTo>
                    <a:pt x="50" y="321"/>
                    <a:pt x="50" y="321"/>
                    <a:pt x="25" y="346"/>
                  </a:cubicBezTo>
                  <a:cubicBezTo>
                    <a:pt x="0" y="346"/>
                    <a:pt x="0" y="371"/>
                    <a:pt x="0" y="396"/>
                  </a:cubicBezTo>
                  <a:cubicBezTo>
                    <a:pt x="0" y="396"/>
                    <a:pt x="0" y="421"/>
                    <a:pt x="0" y="421"/>
                  </a:cubicBezTo>
                  <a:cubicBezTo>
                    <a:pt x="25" y="421"/>
                    <a:pt x="25" y="446"/>
                    <a:pt x="50" y="446"/>
                  </a:cubicBezTo>
                  <a:cubicBezTo>
                    <a:pt x="50" y="446"/>
                    <a:pt x="75" y="446"/>
                    <a:pt x="75" y="421"/>
                  </a:cubicBezTo>
                  <a:cubicBezTo>
                    <a:pt x="125" y="421"/>
                    <a:pt x="151" y="396"/>
                    <a:pt x="201" y="371"/>
                  </a:cubicBezTo>
                  <a:cubicBezTo>
                    <a:pt x="226" y="346"/>
                    <a:pt x="276" y="321"/>
                    <a:pt x="301" y="270"/>
                  </a:cubicBezTo>
                  <a:cubicBezTo>
                    <a:pt x="401" y="220"/>
                    <a:pt x="451" y="145"/>
                    <a:pt x="526" y="95"/>
                  </a:cubicBezTo>
                  <a:cubicBezTo>
                    <a:pt x="552" y="70"/>
                    <a:pt x="552" y="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1139064" y="1242947"/>
              <a:ext cx="70301" cy="14582"/>
            </a:xfrm>
            <a:custGeom>
              <a:avLst/>
              <a:gdLst/>
              <a:ahLst/>
              <a:cxnLst/>
              <a:rect l="l" t="t" r="r" b="b"/>
              <a:pathLst>
                <a:path w="728" h="151" extrusionOk="0">
                  <a:moveTo>
                    <a:pt x="652" y="1"/>
                  </a:moveTo>
                  <a:cubicBezTo>
                    <a:pt x="577" y="26"/>
                    <a:pt x="501" y="26"/>
                    <a:pt x="451" y="26"/>
                  </a:cubicBezTo>
                  <a:cubicBezTo>
                    <a:pt x="401" y="26"/>
                    <a:pt x="376" y="51"/>
                    <a:pt x="326" y="51"/>
                  </a:cubicBezTo>
                  <a:lnTo>
                    <a:pt x="100" y="51"/>
                  </a:lnTo>
                  <a:cubicBezTo>
                    <a:pt x="84" y="51"/>
                    <a:pt x="78" y="40"/>
                    <a:pt x="69" y="40"/>
                  </a:cubicBezTo>
                  <a:cubicBezTo>
                    <a:pt x="64" y="40"/>
                    <a:pt x="59" y="42"/>
                    <a:pt x="50" y="51"/>
                  </a:cubicBezTo>
                  <a:cubicBezTo>
                    <a:pt x="25" y="51"/>
                    <a:pt x="0" y="51"/>
                    <a:pt x="0" y="76"/>
                  </a:cubicBezTo>
                  <a:cubicBezTo>
                    <a:pt x="0" y="101"/>
                    <a:pt x="0" y="126"/>
                    <a:pt x="25" y="151"/>
                  </a:cubicBezTo>
                  <a:lnTo>
                    <a:pt x="401" y="151"/>
                  </a:lnTo>
                  <a:cubicBezTo>
                    <a:pt x="501" y="151"/>
                    <a:pt x="577" y="126"/>
                    <a:pt x="677" y="126"/>
                  </a:cubicBezTo>
                  <a:cubicBezTo>
                    <a:pt x="702" y="126"/>
                    <a:pt x="727" y="101"/>
                    <a:pt x="727" y="51"/>
                  </a:cubicBezTo>
                  <a:cubicBezTo>
                    <a:pt x="702" y="26"/>
                    <a:pt x="677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860657" y="1194566"/>
              <a:ext cx="171987" cy="196129"/>
            </a:xfrm>
            <a:custGeom>
              <a:avLst/>
              <a:gdLst/>
              <a:ahLst/>
              <a:cxnLst/>
              <a:rect l="l" t="t" r="r" b="b"/>
              <a:pathLst>
                <a:path w="1781" h="2031" extrusionOk="0">
                  <a:moveTo>
                    <a:pt x="1705" y="0"/>
                  </a:moveTo>
                  <a:cubicBezTo>
                    <a:pt x="1655" y="25"/>
                    <a:pt x="1605" y="75"/>
                    <a:pt x="1555" y="101"/>
                  </a:cubicBezTo>
                  <a:cubicBezTo>
                    <a:pt x="1480" y="151"/>
                    <a:pt x="1404" y="201"/>
                    <a:pt x="1329" y="276"/>
                  </a:cubicBezTo>
                  <a:cubicBezTo>
                    <a:pt x="1254" y="351"/>
                    <a:pt x="1179" y="426"/>
                    <a:pt x="1129" y="502"/>
                  </a:cubicBezTo>
                  <a:cubicBezTo>
                    <a:pt x="1054" y="577"/>
                    <a:pt x="978" y="652"/>
                    <a:pt x="928" y="727"/>
                  </a:cubicBezTo>
                  <a:cubicBezTo>
                    <a:pt x="903" y="777"/>
                    <a:pt x="853" y="827"/>
                    <a:pt x="828" y="852"/>
                  </a:cubicBezTo>
                  <a:cubicBezTo>
                    <a:pt x="803" y="903"/>
                    <a:pt x="778" y="953"/>
                    <a:pt x="728" y="1003"/>
                  </a:cubicBezTo>
                  <a:cubicBezTo>
                    <a:pt x="678" y="1078"/>
                    <a:pt x="602" y="1153"/>
                    <a:pt x="552" y="1253"/>
                  </a:cubicBezTo>
                  <a:cubicBezTo>
                    <a:pt x="502" y="1329"/>
                    <a:pt x="427" y="1404"/>
                    <a:pt x="377" y="1504"/>
                  </a:cubicBezTo>
                  <a:cubicBezTo>
                    <a:pt x="302" y="1579"/>
                    <a:pt x="252" y="1654"/>
                    <a:pt x="176" y="1755"/>
                  </a:cubicBezTo>
                  <a:cubicBezTo>
                    <a:pt x="151" y="1780"/>
                    <a:pt x="126" y="1830"/>
                    <a:pt x="76" y="1880"/>
                  </a:cubicBezTo>
                  <a:cubicBezTo>
                    <a:pt x="76" y="1880"/>
                    <a:pt x="51" y="1905"/>
                    <a:pt x="26" y="1930"/>
                  </a:cubicBezTo>
                  <a:cubicBezTo>
                    <a:pt x="26" y="1955"/>
                    <a:pt x="1" y="1955"/>
                    <a:pt x="1" y="1980"/>
                  </a:cubicBezTo>
                  <a:cubicBezTo>
                    <a:pt x="1" y="2005"/>
                    <a:pt x="1" y="2030"/>
                    <a:pt x="26" y="2030"/>
                  </a:cubicBezTo>
                  <a:lnTo>
                    <a:pt x="101" y="2030"/>
                  </a:lnTo>
                  <a:cubicBezTo>
                    <a:pt x="101" y="2005"/>
                    <a:pt x="126" y="2005"/>
                    <a:pt x="126" y="1980"/>
                  </a:cubicBezTo>
                  <a:cubicBezTo>
                    <a:pt x="151" y="1930"/>
                    <a:pt x="201" y="1905"/>
                    <a:pt x="227" y="1855"/>
                  </a:cubicBezTo>
                  <a:cubicBezTo>
                    <a:pt x="252" y="1805"/>
                    <a:pt x="302" y="1780"/>
                    <a:pt x="327" y="1730"/>
                  </a:cubicBezTo>
                  <a:cubicBezTo>
                    <a:pt x="377" y="1654"/>
                    <a:pt x="452" y="1579"/>
                    <a:pt x="502" y="1479"/>
                  </a:cubicBezTo>
                  <a:cubicBezTo>
                    <a:pt x="577" y="1404"/>
                    <a:pt x="628" y="1329"/>
                    <a:pt x="703" y="1228"/>
                  </a:cubicBezTo>
                  <a:cubicBezTo>
                    <a:pt x="728" y="1203"/>
                    <a:pt x="753" y="1153"/>
                    <a:pt x="778" y="1103"/>
                  </a:cubicBezTo>
                  <a:cubicBezTo>
                    <a:pt x="828" y="1078"/>
                    <a:pt x="853" y="1028"/>
                    <a:pt x="878" y="978"/>
                  </a:cubicBezTo>
                  <a:cubicBezTo>
                    <a:pt x="953" y="903"/>
                    <a:pt x="1003" y="802"/>
                    <a:pt x="1079" y="727"/>
                  </a:cubicBezTo>
                  <a:cubicBezTo>
                    <a:pt x="1129" y="652"/>
                    <a:pt x="1204" y="577"/>
                    <a:pt x="1254" y="502"/>
                  </a:cubicBezTo>
                  <a:lnTo>
                    <a:pt x="1304" y="451"/>
                  </a:lnTo>
                  <a:cubicBezTo>
                    <a:pt x="1329" y="401"/>
                    <a:pt x="1379" y="351"/>
                    <a:pt x="1430" y="301"/>
                  </a:cubicBezTo>
                  <a:cubicBezTo>
                    <a:pt x="1480" y="276"/>
                    <a:pt x="1530" y="226"/>
                    <a:pt x="1580" y="201"/>
                  </a:cubicBezTo>
                  <a:cubicBezTo>
                    <a:pt x="1630" y="176"/>
                    <a:pt x="1680" y="126"/>
                    <a:pt x="1730" y="101"/>
                  </a:cubicBezTo>
                  <a:lnTo>
                    <a:pt x="1755" y="101"/>
                  </a:lnTo>
                  <a:cubicBezTo>
                    <a:pt x="1755" y="101"/>
                    <a:pt x="1780" y="75"/>
                    <a:pt x="1780" y="75"/>
                  </a:cubicBezTo>
                  <a:cubicBezTo>
                    <a:pt x="1780" y="50"/>
                    <a:pt x="1780" y="50"/>
                    <a:pt x="1780" y="25"/>
                  </a:cubicBezTo>
                  <a:cubicBezTo>
                    <a:pt x="1755" y="0"/>
                    <a:pt x="1730" y="0"/>
                    <a:pt x="1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1001068" y="1614639"/>
              <a:ext cx="38820" cy="25301"/>
            </a:xfrm>
            <a:custGeom>
              <a:avLst/>
              <a:gdLst/>
              <a:ahLst/>
              <a:cxnLst/>
              <a:rect l="l" t="t" r="r" b="b"/>
              <a:pathLst>
                <a:path w="402" h="262" extrusionOk="0">
                  <a:moveTo>
                    <a:pt x="323" y="1"/>
                  </a:moveTo>
                  <a:cubicBezTo>
                    <a:pt x="316" y="1"/>
                    <a:pt x="309" y="4"/>
                    <a:pt x="301" y="11"/>
                  </a:cubicBezTo>
                  <a:cubicBezTo>
                    <a:pt x="251" y="36"/>
                    <a:pt x="201" y="61"/>
                    <a:pt x="151" y="86"/>
                  </a:cubicBezTo>
                  <a:cubicBezTo>
                    <a:pt x="126" y="111"/>
                    <a:pt x="76" y="137"/>
                    <a:pt x="51" y="162"/>
                  </a:cubicBezTo>
                  <a:cubicBezTo>
                    <a:pt x="26" y="162"/>
                    <a:pt x="26" y="162"/>
                    <a:pt x="26" y="187"/>
                  </a:cubicBezTo>
                  <a:cubicBezTo>
                    <a:pt x="1" y="187"/>
                    <a:pt x="1" y="237"/>
                    <a:pt x="26" y="237"/>
                  </a:cubicBezTo>
                  <a:cubicBezTo>
                    <a:pt x="26" y="262"/>
                    <a:pt x="51" y="262"/>
                    <a:pt x="51" y="262"/>
                  </a:cubicBezTo>
                  <a:lnTo>
                    <a:pt x="101" y="262"/>
                  </a:lnTo>
                  <a:cubicBezTo>
                    <a:pt x="126" y="237"/>
                    <a:pt x="151" y="237"/>
                    <a:pt x="176" y="212"/>
                  </a:cubicBezTo>
                  <a:cubicBezTo>
                    <a:pt x="251" y="187"/>
                    <a:pt x="301" y="162"/>
                    <a:pt x="352" y="111"/>
                  </a:cubicBezTo>
                  <a:cubicBezTo>
                    <a:pt x="377" y="86"/>
                    <a:pt x="402" y="61"/>
                    <a:pt x="377" y="36"/>
                  </a:cubicBezTo>
                  <a:cubicBezTo>
                    <a:pt x="359" y="19"/>
                    <a:pt x="341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1158378" y="1373604"/>
              <a:ext cx="36406" cy="94540"/>
            </a:xfrm>
            <a:custGeom>
              <a:avLst/>
              <a:gdLst/>
              <a:ahLst/>
              <a:cxnLst/>
              <a:rect l="l" t="t" r="r" b="b"/>
              <a:pathLst>
                <a:path w="377" h="979" extrusionOk="0">
                  <a:moveTo>
                    <a:pt x="101" y="1"/>
                  </a:moveTo>
                  <a:cubicBezTo>
                    <a:pt x="76" y="1"/>
                    <a:pt x="76" y="1"/>
                    <a:pt x="51" y="26"/>
                  </a:cubicBezTo>
                  <a:cubicBezTo>
                    <a:pt x="26" y="26"/>
                    <a:pt x="26" y="51"/>
                    <a:pt x="26" y="76"/>
                  </a:cubicBezTo>
                  <a:cubicBezTo>
                    <a:pt x="26" y="126"/>
                    <a:pt x="26" y="176"/>
                    <a:pt x="1" y="226"/>
                  </a:cubicBezTo>
                  <a:cubicBezTo>
                    <a:pt x="1" y="277"/>
                    <a:pt x="1" y="327"/>
                    <a:pt x="1" y="377"/>
                  </a:cubicBezTo>
                  <a:cubicBezTo>
                    <a:pt x="1" y="502"/>
                    <a:pt x="1" y="627"/>
                    <a:pt x="1" y="728"/>
                  </a:cubicBezTo>
                  <a:cubicBezTo>
                    <a:pt x="1" y="753"/>
                    <a:pt x="1" y="828"/>
                    <a:pt x="1" y="878"/>
                  </a:cubicBezTo>
                  <a:cubicBezTo>
                    <a:pt x="1" y="903"/>
                    <a:pt x="1" y="928"/>
                    <a:pt x="26" y="953"/>
                  </a:cubicBezTo>
                  <a:cubicBezTo>
                    <a:pt x="26" y="978"/>
                    <a:pt x="51" y="978"/>
                    <a:pt x="76" y="978"/>
                  </a:cubicBezTo>
                  <a:lnTo>
                    <a:pt x="176" y="978"/>
                  </a:lnTo>
                  <a:cubicBezTo>
                    <a:pt x="226" y="953"/>
                    <a:pt x="276" y="953"/>
                    <a:pt x="301" y="928"/>
                  </a:cubicBezTo>
                  <a:cubicBezTo>
                    <a:pt x="327" y="928"/>
                    <a:pt x="327" y="928"/>
                    <a:pt x="327" y="903"/>
                  </a:cubicBezTo>
                  <a:cubicBezTo>
                    <a:pt x="352" y="903"/>
                    <a:pt x="377" y="878"/>
                    <a:pt x="377" y="853"/>
                  </a:cubicBezTo>
                  <a:cubicBezTo>
                    <a:pt x="377" y="828"/>
                    <a:pt x="377" y="828"/>
                    <a:pt x="377" y="828"/>
                  </a:cubicBezTo>
                  <a:cubicBezTo>
                    <a:pt x="377" y="803"/>
                    <a:pt x="377" y="803"/>
                    <a:pt x="377" y="803"/>
                  </a:cubicBezTo>
                  <a:cubicBezTo>
                    <a:pt x="352" y="778"/>
                    <a:pt x="352" y="778"/>
                    <a:pt x="352" y="753"/>
                  </a:cubicBezTo>
                  <a:cubicBezTo>
                    <a:pt x="352" y="753"/>
                    <a:pt x="352" y="728"/>
                    <a:pt x="352" y="728"/>
                  </a:cubicBezTo>
                  <a:cubicBezTo>
                    <a:pt x="327" y="653"/>
                    <a:pt x="301" y="552"/>
                    <a:pt x="301" y="477"/>
                  </a:cubicBezTo>
                  <a:lnTo>
                    <a:pt x="276" y="452"/>
                  </a:lnTo>
                  <a:cubicBezTo>
                    <a:pt x="276" y="352"/>
                    <a:pt x="251" y="277"/>
                    <a:pt x="226" y="176"/>
                  </a:cubicBezTo>
                  <a:cubicBezTo>
                    <a:pt x="201" y="151"/>
                    <a:pt x="201" y="126"/>
                    <a:pt x="201" y="76"/>
                  </a:cubicBezTo>
                  <a:cubicBezTo>
                    <a:pt x="176" y="76"/>
                    <a:pt x="176" y="51"/>
                    <a:pt x="151" y="26"/>
                  </a:cubicBezTo>
                  <a:cubicBezTo>
                    <a:pt x="151" y="1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1192273" y="1109875"/>
              <a:ext cx="72715" cy="33895"/>
            </a:xfrm>
            <a:custGeom>
              <a:avLst/>
              <a:gdLst/>
              <a:ahLst/>
              <a:cxnLst/>
              <a:rect l="l" t="t" r="r" b="b"/>
              <a:pathLst>
                <a:path w="753" h="351" extrusionOk="0">
                  <a:moveTo>
                    <a:pt x="652" y="0"/>
                  </a:moveTo>
                  <a:cubicBezTo>
                    <a:pt x="602" y="0"/>
                    <a:pt x="577" y="25"/>
                    <a:pt x="552" y="25"/>
                  </a:cubicBezTo>
                  <a:cubicBezTo>
                    <a:pt x="477" y="25"/>
                    <a:pt x="402" y="50"/>
                    <a:pt x="326" y="50"/>
                  </a:cubicBezTo>
                  <a:cubicBezTo>
                    <a:pt x="251" y="75"/>
                    <a:pt x="201" y="75"/>
                    <a:pt x="126" y="100"/>
                  </a:cubicBezTo>
                  <a:cubicBezTo>
                    <a:pt x="76" y="125"/>
                    <a:pt x="26" y="125"/>
                    <a:pt x="1" y="201"/>
                  </a:cubicBezTo>
                  <a:cubicBezTo>
                    <a:pt x="1" y="201"/>
                    <a:pt x="1" y="226"/>
                    <a:pt x="1" y="251"/>
                  </a:cubicBezTo>
                  <a:cubicBezTo>
                    <a:pt x="1" y="251"/>
                    <a:pt x="1" y="276"/>
                    <a:pt x="1" y="276"/>
                  </a:cubicBezTo>
                  <a:cubicBezTo>
                    <a:pt x="1" y="301"/>
                    <a:pt x="26" y="301"/>
                    <a:pt x="26" y="326"/>
                  </a:cubicBezTo>
                  <a:lnTo>
                    <a:pt x="51" y="326"/>
                  </a:lnTo>
                  <a:cubicBezTo>
                    <a:pt x="76" y="351"/>
                    <a:pt x="101" y="351"/>
                    <a:pt x="101" y="351"/>
                  </a:cubicBezTo>
                  <a:lnTo>
                    <a:pt x="126" y="351"/>
                  </a:lnTo>
                  <a:cubicBezTo>
                    <a:pt x="151" y="351"/>
                    <a:pt x="176" y="351"/>
                    <a:pt x="201" y="326"/>
                  </a:cubicBezTo>
                  <a:cubicBezTo>
                    <a:pt x="251" y="326"/>
                    <a:pt x="301" y="301"/>
                    <a:pt x="326" y="301"/>
                  </a:cubicBezTo>
                  <a:cubicBezTo>
                    <a:pt x="427" y="251"/>
                    <a:pt x="502" y="226"/>
                    <a:pt x="577" y="176"/>
                  </a:cubicBezTo>
                  <a:cubicBezTo>
                    <a:pt x="627" y="176"/>
                    <a:pt x="652" y="150"/>
                    <a:pt x="677" y="125"/>
                  </a:cubicBezTo>
                  <a:lnTo>
                    <a:pt x="702" y="125"/>
                  </a:lnTo>
                  <a:cubicBezTo>
                    <a:pt x="702" y="125"/>
                    <a:pt x="727" y="100"/>
                    <a:pt x="727" y="100"/>
                  </a:cubicBezTo>
                  <a:cubicBezTo>
                    <a:pt x="752" y="75"/>
                    <a:pt x="752" y="50"/>
                    <a:pt x="727" y="25"/>
                  </a:cubicBezTo>
                  <a:cubicBezTo>
                    <a:pt x="727" y="25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1206759" y="1199394"/>
              <a:ext cx="72715" cy="21824"/>
            </a:xfrm>
            <a:custGeom>
              <a:avLst/>
              <a:gdLst/>
              <a:ahLst/>
              <a:cxnLst/>
              <a:rect l="l" t="t" r="r" b="b"/>
              <a:pathLst>
                <a:path w="753" h="226" extrusionOk="0">
                  <a:moveTo>
                    <a:pt x="1" y="76"/>
                  </a:moveTo>
                  <a:cubicBezTo>
                    <a:pt x="1" y="76"/>
                    <a:pt x="1" y="76"/>
                    <a:pt x="1" y="101"/>
                  </a:cubicBezTo>
                  <a:lnTo>
                    <a:pt x="26" y="101"/>
                  </a:lnTo>
                  <a:cubicBezTo>
                    <a:pt x="1" y="101"/>
                    <a:pt x="1" y="76"/>
                    <a:pt x="1" y="76"/>
                  </a:cubicBezTo>
                  <a:close/>
                  <a:moveTo>
                    <a:pt x="76" y="0"/>
                  </a:moveTo>
                  <a:cubicBezTo>
                    <a:pt x="76" y="0"/>
                    <a:pt x="51" y="25"/>
                    <a:pt x="51" y="25"/>
                  </a:cubicBezTo>
                  <a:cubicBezTo>
                    <a:pt x="26" y="51"/>
                    <a:pt x="26" y="51"/>
                    <a:pt x="1" y="51"/>
                  </a:cubicBezTo>
                  <a:cubicBezTo>
                    <a:pt x="1" y="76"/>
                    <a:pt x="1" y="101"/>
                    <a:pt x="26" y="101"/>
                  </a:cubicBezTo>
                  <a:cubicBezTo>
                    <a:pt x="26" y="126"/>
                    <a:pt x="51" y="126"/>
                    <a:pt x="51" y="151"/>
                  </a:cubicBezTo>
                  <a:cubicBezTo>
                    <a:pt x="76" y="151"/>
                    <a:pt x="126" y="176"/>
                    <a:pt x="151" y="176"/>
                  </a:cubicBezTo>
                  <a:cubicBezTo>
                    <a:pt x="201" y="176"/>
                    <a:pt x="227" y="176"/>
                    <a:pt x="277" y="201"/>
                  </a:cubicBezTo>
                  <a:lnTo>
                    <a:pt x="402" y="201"/>
                  </a:lnTo>
                  <a:cubicBezTo>
                    <a:pt x="452" y="226"/>
                    <a:pt x="502" y="226"/>
                    <a:pt x="552" y="226"/>
                  </a:cubicBezTo>
                  <a:lnTo>
                    <a:pt x="703" y="226"/>
                  </a:lnTo>
                  <a:cubicBezTo>
                    <a:pt x="753" y="226"/>
                    <a:pt x="753" y="151"/>
                    <a:pt x="728" y="126"/>
                  </a:cubicBezTo>
                  <a:cubicBezTo>
                    <a:pt x="703" y="101"/>
                    <a:pt x="653" y="101"/>
                    <a:pt x="628" y="76"/>
                  </a:cubicBezTo>
                  <a:cubicBezTo>
                    <a:pt x="577" y="51"/>
                    <a:pt x="527" y="51"/>
                    <a:pt x="477" y="25"/>
                  </a:cubicBezTo>
                  <a:cubicBezTo>
                    <a:pt x="427" y="25"/>
                    <a:pt x="37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805033" y="1790490"/>
              <a:ext cx="174401" cy="188307"/>
            </a:xfrm>
            <a:custGeom>
              <a:avLst/>
              <a:gdLst/>
              <a:ahLst/>
              <a:cxnLst/>
              <a:rect l="l" t="t" r="r" b="b"/>
              <a:pathLst>
                <a:path w="1806" h="1950" extrusionOk="0">
                  <a:moveTo>
                    <a:pt x="1053" y="1"/>
                  </a:moveTo>
                  <a:cubicBezTo>
                    <a:pt x="1041" y="1"/>
                    <a:pt x="1028" y="7"/>
                    <a:pt x="1028" y="20"/>
                  </a:cubicBezTo>
                  <a:cubicBezTo>
                    <a:pt x="1028" y="20"/>
                    <a:pt x="1003" y="45"/>
                    <a:pt x="1003" y="45"/>
                  </a:cubicBezTo>
                  <a:cubicBezTo>
                    <a:pt x="1003" y="70"/>
                    <a:pt x="1003" y="95"/>
                    <a:pt x="1003" y="120"/>
                  </a:cubicBezTo>
                  <a:lnTo>
                    <a:pt x="953" y="270"/>
                  </a:lnTo>
                  <a:cubicBezTo>
                    <a:pt x="928" y="371"/>
                    <a:pt x="928" y="471"/>
                    <a:pt x="903" y="596"/>
                  </a:cubicBezTo>
                  <a:cubicBezTo>
                    <a:pt x="903" y="596"/>
                    <a:pt x="903" y="596"/>
                    <a:pt x="878" y="621"/>
                  </a:cubicBezTo>
                  <a:cubicBezTo>
                    <a:pt x="856" y="614"/>
                    <a:pt x="834" y="611"/>
                    <a:pt x="812" y="611"/>
                  </a:cubicBezTo>
                  <a:cubicBezTo>
                    <a:pt x="761" y="611"/>
                    <a:pt x="713" y="629"/>
                    <a:pt x="677" y="646"/>
                  </a:cubicBezTo>
                  <a:cubicBezTo>
                    <a:pt x="627" y="596"/>
                    <a:pt x="602" y="546"/>
                    <a:pt x="577" y="496"/>
                  </a:cubicBezTo>
                  <a:cubicBezTo>
                    <a:pt x="552" y="446"/>
                    <a:pt x="527" y="421"/>
                    <a:pt x="502" y="371"/>
                  </a:cubicBezTo>
                  <a:cubicBezTo>
                    <a:pt x="502" y="346"/>
                    <a:pt x="477" y="346"/>
                    <a:pt x="477" y="321"/>
                  </a:cubicBezTo>
                  <a:cubicBezTo>
                    <a:pt x="477" y="321"/>
                    <a:pt x="452" y="295"/>
                    <a:pt x="452" y="295"/>
                  </a:cubicBezTo>
                  <a:cubicBezTo>
                    <a:pt x="452" y="270"/>
                    <a:pt x="427" y="270"/>
                    <a:pt x="402" y="270"/>
                  </a:cubicBezTo>
                  <a:cubicBezTo>
                    <a:pt x="402" y="270"/>
                    <a:pt x="402" y="295"/>
                    <a:pt x="376" y="295"/>
                  </a:cubicBezTo>
                  <a:cubicBezTo>
                    <a:pt x="376" y="295"/>
                    <a:pt x="376" y="295"/>
                    <a:pt x="376" y="321"/>
                  </a:cubicBezTo>
                  <a:cubicBezTo>
                    <a:pt x="376" y="321"/>
                    <a:pt x="376" y="346"/>
                    <a:pt x="376" y="346"/>
                  </a:cubicBezTo>
                  <a:cubicBezTo>
                    <a:pt x="402" y="371"/>
                    <a:pt x="402" y="396"/>
                    <a:pt x="402" y="396"/>
                  </a:cubicBezTo>
                  <a:cubicBezTo>
                    <a:pt x="427" y="446"/>
                    <a:pt x="452" y="471"/>
                    <a:pt x="477" y="521"/>
                  </a:cubicBezTo>
                  <a:cubicBezTo>
                    <a:pt x="502" y="596"/>
                    <a:pt x="552" y="646"/>
                    <a:pt x="602" y="722"/>
                  </a:cubicBezTo>
                  <a:cubicBezTo>
                    <a:pt x="552" y="747"/>
                    <a:pt x="527" y="797"/>
                    <a:pt x="527" y="822"/>
                  </a:cubicBezTo>
                  <a:cubicBezTo>
                    <a:pt x="402" y="797"/>
                    <a:pt x="301" y="772"/>
                    <a:pt x="201" y="747"/>
                  </a:cubicBezTo>
                  <a:cubicBezTo>
                    <a:pt x="176" y="747"/>
                    <a:pt x="126" y="722"/>
                    <a:pt x="101" y="722"/>
                  </a:cubicBezTo>
                  <a:cubicBezTo>
                    <a:pt x="76" y="696"/>
                    <a:pt x="26" y="696"/>
                    <a:pt x="1" y="696"/>
                  </a:cubicBezTo>
                  <a:cubicBezTo>
                    <a:pt x="1" y="722"/>
                    <a:pt x="1" y="747"/>
                    <a:pt x="1" y="772"/>
                  </a:cubicBezTo>
                  <a:cubicBezTo>
                    <a:pt x="1" y="772"/>
                    <a:pt x="1" y="797"/>
                    <a:pt x="26" y="797"/>
                  </a:cubicBezTo>
                  <a:cubicBezTo>
                    <a:pt x="26" y="797"/>
                    <a:pt x="51" y="822"/>
                    <a:pt x="76" y="822"/>
                  </a:cubicBezTo>
                  <a:cubicBezTo>
                    <a:pt x="126" y="847"/>
                    <a:pt x="151" y="847"/>
                    <a:pt x="201" y="872"/>
                  </a:cubicBezTo>
                  <a:cubicBezTo>
                    <a:pt x="301" y="897"/>
                    <a:pt x="402" y="922"/>
                    <a:pt x="477" y="947"/>
                  </a:cubicBezTo>
                  <a:lnTo>
                    <a:pt x="502" y="947"/>
                  </a:lnTo>
                  <a:cubicBezTo>
                    <a:pt x="477" y="1022"/>
                    <a:pt x="502" y="1097"/>
                    <a:pt x="527" y="1148"/>
                  </a:cubicBezTo>
                  <a:cubicBezTo>
                    <a:pt x="502" y="1173"/>
                    <a:pt x="452" y="1198"/>
                    <a:pt x="427" y="1223"/>
                  </a:cubicBezTo>
                  <a:cubicBezTo>
                    <a:pt x="376" y="1248"/>
                    <a:pt x="351" y="1273"/>
                    <a:pt x="301" y="1298"/>
                  </a:cubicBezTo>
                  <a:cubicBezTo>
                    <a:pt x="276" y="1323"/>
                    <a:pt x="276" y="1323"/>
                    <a:pt x="251" y="1348"/>
                  </a:cubicBezTo>
                  <a:cubicBezTo>
                    <a:pt x="226" y="1348"/>
                    <a:pt x="226" y="1373"/>
                    <a:pt x="201" y="1398"/>
                  </a:cubicBezTo>
                  <a:cubicBezTo>
                    <a:pt x="201" y="1423"/>
                    <a:pt x="226" y="1448"/>
                    <a:pt x="251" y="1448"/>
                  </a:cubicBezTo>
                  <a:lnTo>
                    <a:pt x="301" y="1448"/>
                  </a:lnTo>
                  <a:cubicBezTo>
                    <a:pt x="301" y="1423"/>
                    <a:pt x="326" y="1423"/>
                    <a:pt x="326" y="1423"/>
                  </a:cubicBezTo>
                  <a:cubicBezTo>
                    <a:pt x="351" y="1398"/>
                    <a:pt x="376" y="1373"/>
                    <a:pt x="402" y="1348"/>
                  </a:cubicBezTo>
                  <a:cubicBezTo>
                    <a:pt x="427" y="1348"/>
                    <a:pt x="427" y="1348"/>
                    <a:pt x="452" y="1323"/>
                  </a:cubicBezTo>
                  <a:cubicBezTo>
                    <a:pt x="502" y="1298"/>
                    <a:pt x="552" y="1248"/>
                    <a:pt x="602" y="1223"/>
                  </a:cubicBezTo>
                  <a:cubicBezTo>
                    <a:pt x="627" y="1273"/>
                    <a:pt x="677" y="1298"/>
                    <a:pt x="727" y="1298"/>
                  </a:cubicBezTo>
                  <a:cubicBezTo>
                    <a:pt x="702" y="1398"/>
                    <a:pt x="702" y="1473"/>
                    <a:pt x="677" y="1549"/>
                  </a:cubicBezTo>
                  <a:cubicBezTo>
                    <a:pt x="652" y="1599"/>
                    <a:pt x="652" y="1649"/>
                    <a:pt x="652" y="1724"/>
                  </a:cubicBezTo>
                  <a:cubicBezTo>
                    <a:pt x="627" y="1774"/>
                    <a:pt x="627" y="1824"/>
                    <a:pt x="602" y="1874"/>
                  </a:cubicBezTo>
                  <a:cubicBezTo>
                    <a:pt x="602" y="1900"/>
                    <a:pt x="627" y="1925"/>
                    <a:pt x="652" y="1950"/>
                  </a:cubicBezTo>
                  <a:cubicBezTo>
                    <a:pt x="677" y="1950"/>
                    <a:pt x="727" y="1925"/>
                    <a:pt x="727" y="1900"/>
                  </a:cubicBezTo>
                  <a:cubicBezTo>
                    <a:pt x="727" y="1849"/>
                    <a:pt x="752" y="1799"/>
                    <a:pt x="752" y="1749"/>
                  </a:cubicBezTo>
                  <a:cubicBezTo>
                    <a:pt x="752" y="1699"/>
                    <a:pt x="777" y="1649"/>
                    <a:pt x="777" y="1599"/>
                  </a:cubicBezTo>
                  <a:cubicBezTo>
                    <a:pt x="803" y="1498"/>
                    <a:pt x="828" y="1423"/>
                    <a:pt x="853" y="1323"/>
                  </a:cubicBezTo>
                  <a:cubicBezTo>
                    <a:pt x="878" y="1323"/>
                    <a:pt x="928" y="1323"/>
                    <a:pt x="978" y="1298"/>
                  </a:cubicBezTo>
                  <a:cubicBezTo>
                    <a:pt x="978" y="1323"/>
                    <a:pt x="1003" y="1348"/>
                    <a:pt x="1003" y="1373"/>
                  </a:cubicBezTo>
                  <a:cubicBezTo>
                    <a:pt x="1028" y="1398"/>
                    <a:pt x="1028" y="1423"/>
                    <a:pt x="1053" y="1423"/>
                  </a:cubicBezTo>
                  <a:cubicBezTo>
                    <a:pt x="1053" y="1448"/>
                    <a:pt x="1078" y="1473"/>
                    <a:pt x="1078" y="1498"/>
                  </a:cubicBezTo>
                  <a:lnTo>
                    <a:pt x="1103" y="1498"/>
                  </a:lnTo>
                  <a:cubicBezTo>
                    <a:pt x="1116" y="1511"/>
                    <a:pt x="1122" y="1517"/>
                    <a:pt x="1128" y="1517"/>
                  </a:cubicBezTo>
                  <a:cubicBezTo>
                    <a:pt x="1135" y="1517"/>
                    <a:pt x="1141" y="1511"/>
                    <a:pt x="1153" y="1498"/>
                  </a:cubicBezTo>
                  <a:cubicBezTo>
                    <a:pt x="1178" y="1498"/>
                    <a:pt x="1178" y="1473"/>
                    <a:pt x="1153" y="1448"/>
                  </a:cubicBezTo>
                  <a:cubicBezTo>
                    <a:pt x="1153" y="1398"/>
                    <a:pt x="1128" y="1373"/>
                    <a:pt x="1103" y="1348"/>
                  </a:cubicBezTo>
                  <a:cubicBezTo>
                    <a:pt x="1078" y="1323"/>
                    <a:pt x="1078" y="1298"/>
                    <a:pt x="1053" y="1273"/>
                  </a:cubicBezTo>
                  <a:cubicBezTo>
                    <a:pt x="1103" y="1223"/>
                    <a:pt x="1153" y="1173"/>
                    <a:pt x="1178" y="1123"/>
                  </a:cubicBezTo>
                  <a:cubicBezTo>
                    <a:pt x="1254" y="1123"/>
                    <a:pt x="1354" y="1148"/>
                    <a:pt x="1429" y="1173"/>
                  </a:cubicBezTo>
                  <a:cubicBezTo>
                    <a:pt x="1479" y="1198"/>
                    <a:pt x="1529" y="1198"/>
                    <a:pt x="1605" y="1223"/>
                  </a:cubicBezTo>
                  <a:cubicBezTo>
                    <a:pt x="1630" y="1223"/>
                    <a:pt x="1680" y="1248"/>
                    <a:pt x="1705" y="1248"/>
                  </a:cubicBezTo>
                  <a:cubicBezTo>
                    <a:pt x="1718" y="1255"/>
                    <a:pt x="1730" y="1258"/>
                    <a:pt x="1740" y="1258"/>
                  </a:cubicBezTo>
                  <a:cubicBezTo>
                    <a:pt x="1768" y="1258"/>
                    <a:pt x="1787" y="1234"/>
                    <a:pt x="1805" y="1198"/>
                  </a:cubicBezTo>
                  <a:cubicBezTo>
                    <a:pt x="1805" y="1173"/>
                    <a:pt x="1780" y="1123"/>
                    <a:pt x="1755" y="1123"/>
                  </a:cubicBezTo>
                  <a:cubicBezTo>
                    <a:pt x="1730" y="1123"/>
                    <a:pt x="1680" y="1097"/>
                    <a:pt x="1655" y="1097"/>
                  </a:cubicBezTo>
                  <a:cubicBezTo>
                    <a:pt x="1655" y="1097"/>
                    <a:pt x="1630" y="1097"/>
                    <a:pt x="1605" y="1072"/>
                  </a:cubicBezTo>
                  <a:cubicBezTo>
                    <a:pt x="1554" y="1072"/>
                    <a:pt x="1479" y="1047"/>
                    <a:pt x="1429" y="1047"/>
                  </a:cubicBezTo>
                  <a:cubicBezTo>
                    <a:pt x="1404" y="1022"/>
                    <a:pt x="1379" y="1022"/>
                    <a:pt x="1329" y="1022"/>
                  </a:cubicBezTo>
                  <a:cubicBezTo>
                    <a:pt x="1304" y="997"/>
                    <a:pt x="1254" y="997"/>
                    <a:pt x="1204" y="972"/>
                  </a:cubicBezTo>
                  <a:cubicBezTo>
                    <a:pt x="1204" y="922"/>
                    <a:pt x="1204" y="847"/>
                    <a:pt x="1153" y="797"/>
                  </a:cubicBezTo>
                  <a:lnTo>
                    <a:pt x="1178" y="797"/>
                  </a:lnTo>
                  <a:cubicBezTo>
                    <a:pt x="1254" y="747"/>
                    <a:pt x="1329" y="671"/>
                    <a:pt x="1404" y="621"/>
                  </a:cubicBezTo>
                  <a:cubicBezTo>
                    <a:pt x="1429" y="596"/>
                    <a:pt x="1429" y="571"/>
                    <a:pt x="1404" y="546"/>
                  </a:cubicBezTo>
                  <a:cubicBezTo>
                    <a:pt x="1392" y="534"/>
                    <a:pt x="1379" y="527"/>
                    <a:pt x="1366" y="527"/>
                  </a:cubicBezTo>
                  <a:cubicBezTo>
                    <a:pt x="1354" y="527"/>
                    <a:pt x="1341" y="534"/>
                    <a:pt x="1329" y="546"/>
                  </a:cubicBezTo>
                  <a:cubicBezTo>
                    <a:pt x="1279" y="596"/>
                    <a:pt x="1204" y="646"/>
                    <a:pt x="1153" y="696"/>
                  </a:cubicBezTo>
                  <a:lnTo>
                    <a:pt x="1103" y="722"/>
                  </a:lnTo>
                  <a:cubicBezTo>
                    <a:pt x="1078" y="696"/>
                    <a:pt x="1028" y="671"/>
                    <a:pt x="1003" y="646"/>
                  </a:cubicBezTo>
                  <a:cubicBezTo>
                    <a:pt x="1028" y="546"/>
                    <a:pt x="1028" y="421"/>
                    <a:pt x="1053" y="321"/>
                  </a:cubicBezTo>
                  <a:cubicBezTo>
                    <a:pt x="1078" y="270"/>
                    <a:pt x="1078" y="220"/>
                    <a:pt x="1103" y="170"/>
                  </a:cubicBezTo>
                  <a:cubicBezTo>
                    <a:pt x="1103" y="145"/>
                    <a:pt x="1103" y="120"/>
                    <a:pt x="1103" y="95"/>
                  </a:cubicBezTo>
                  <a:cubicBezTo>
                    <a:pt x="1103" y="70"/>
                    <a:pt x="1103" y="70"/>
                    <a:pt x="1103" y="45"/>
                  </a:cubicBezTo>
                  <a:cubicBezTo>
                    <a:pt x="1103" y="45"/>
                    <a:pt x="1103" y="20"/>
                    <a:pt x="1078" y="20"/>
                  </a:cubicBezTo>
                  <a:cubicBezTo>
                    <a:pt x="1078" y="7"/>
                    <a:pt x="1066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48"/>
          <p:cNvGrpSpPr/>
          <p:nvPr/>
        </p:nvGrpSpPr>
        <p:grpSpPr>
          <a:xfrm flipH="1">
            <a:off x="8010559" y="3331864"/>
            <a:ext cx="653029" cy="1286572"/>
            <a:chOff x="713100" y="1109875"/>
            <a:chExt cx="566374" cy="1115848"/>
          </a:xfrm>
        </p:grpSpPr>
        <p:sp>
          <p:nvSpPr>
            <p:cNvPr id="1762" name="Google Shape;1762;p48"/>
            <p:cNvSpPr/>
            <p:nvPr/>
          </p:nvSpPr>
          <p:spPr>
            <a:xfrm>
              <a:off x="713100" y="1995699"/>
              <a:ext cx="288061" cy="137995"/>
            </a:xfrm>
            <a:custGeom>
              <a:avLst/>
              <a:gdLst/>
              <a:ahLst/>
              <a:cxnLst/>
              <a:rect l="l" t="t" r="r" b="b"/>
              <a:pathLst>
                <a:path w="2983" h="1429" extrusionOk="0">
                  <a:moveTo>
                    <a:pt x="326" y="0"/>
                  </a:moveTo>
                  <a:cubicBezTo>
                    <a:pt x="276" y="25"/>
                    <a:pt x="226" y="50"/>
                    <a:pt x="176" y="75"/>
                  </a:cubicBezTo>
                  <a:cubicBezTo>
                    <a:pt x="151" y="100"/>
                    <a:pt x="125" y="125"/>
                    <a:pt x="100" y="150"/>
                  </a:cubicBezTo>
                  <a:cubicBezTo>
                    <a:pt x="75" y="150"/>
                    <a:pt x="50" y="176"/>
                    <a:pt x="50" y="201"/>
                  </a:cubicBezTo>
                  <a:cubicBezTo>
                    <a:pt x="25" y="201"/>
                    <a:pt x="25" y="201"/>
                    <a:pt x="0" y="226"/>
                  </a:cubicBezTo>
                  <a:cubicBezTo>
                    <a:pt x="0" y="251"/>
                    <a:pt x="0" y="276"/>
                    <a:pt x="25" y="301"/>
                  </a:cubicBezTo>
                  <a:lnTo>
                    <a:pt x="25" y="326"/>
                  </a:lnTo>
                  <a:cubicBezTo>
                    <a:pt x="25" y="351"/>
                    <a:pt x="50" y="401"/>
                    <a:pt x="75" y="451"/>
                  </a:cubicBezTo>
                  <a:cubicBezTo>
                    <a:pt x="75" y="476"/>
                    <a:pt x="100" y="501"/>
                    <a:pt x="125" y="551"/>
                  </a:cubicBezTo>
                  <a:cubicBezTo>
                    <a:pt x="125" y="577"/>
                    <a:pt x="151" y="602"/>
                    <a:pt x="176" y="627"/>
                  </a:cubicBezTo>
                  <a:cubicBezTo>
                    <a:pt x="201" y="652"/>
                    <a:pt x="226" y="677"/>
                    <a:pt x="251" y="702"/>
                  </a:cubicBezTo>
                  <a:cubicBezTo>
                    <a:pt x="276" y="727"/>
                    <a:pt x="301" y="752"/>
                    <a:pt x="301" y="777"/>
                  </a:cubicBezTo>
                  <a:cubicBezTo>
                    <a:pt x="401" y="852"/>
                    <a:pt x="501" y="927"/>
                    <a:pt x="627" y="1003"/>
                  </a:cubicBezTo>
                  <a:cubicBezTo>
                    <a:pt x="702" y="1028"/>
                    <a:pt x="752" y="1053"/>
                    <a:pt x="802" y="1078"/>
                  </a:cubicBezTo>
                  <a:cubicBezTo>
                    <a:pt x="877" y="1103"/>
                    <a:pt x="927" y="1128"/>
                    <a:pt x="1003" y="1153"/>
                  </a:cubicBezTo>
                  <a:cubicBezTo>
                    <a:pt x="1053" y="1153"/>
                    <a:pt x="1128" y="1178"/>
                    <a:pt x="1203" y="1203"/>
                  </a:cubicBezTo>
                  <a:cubicBezTo>
                    <a:pt x="1253" y="1228"/>
                    <a:pt x="1303" y="1228"/>
                    <a:pt x="1379" y="1253"/>
                  </a:cubicBezTo>
                  <a:cubicBezTo>
                    <a:pt x="1379" y="1253"/>
                    <a:pt x="1404" y="1253"/>
                    <a:pt x="1404" y="1278"/>
                  </a:cubicBezTo>
                  <a:lnTo>
                    <a:pt x="1454" y="1278"/>
                  </a:lnTo>
                  <a:cubicBezTo>
                    <a:pt x="1479" y="1303"/>
                    <a:pt x="1504" y="1303"/>
                    <a:pt x="1554" y="1328"/>
                  </a:cubicBezTo>
                  <a:cubicBezTo>
                    <a:pt x="1604" y="1328"/>
                    <a:pt x="1654" y="1353"/>
                    <a:pt x="1704" y="1353"/>
                  </a:cubicBezTo>
                  <a:cubicBezTo>
                    <a:pt x="1830" y="1379"/>
                    <a:pt x="1930" y="1404"/>
                    <a:pt x="2055" y="1404"/>
                  </a:cubicBezTo>
                  <a:cubicBezTo>
                    <a:pt x="2130" y="1429"/>
                    <a:pt x="2181" y="1429"/>
                    <a:pt x="2256" y="1429"/>
                  </a:cubicBezTo>
                  <a:lnTo>
                    <a:pt x="2281" y="1429"/>
                  </a:lnTo>
                  <a:cubicBezTo>
                    <a:pt x="2306" y="1429"/>
                    <a:pt x="2356" y="1429"/>
                    <a:pt x="2381" y="1404"/>
                  </a:cubicBezTo>
                  <a:lnTo>
                    <a:pt x="2456" y="1404"/>
                  </a:lnTo>
                  <a:cubicBezTo>
                    <a:pt x="2531" y="1379"/>
                    <a:pt x="2582" y="1379"/>
                    <a:pt x="2632" y="1353"/>
                  </a:cubicBezTo>
                  <a:cubicBezTo>
                    <a:pt x="2682" y="1353"/>
                    <a:pt x="2732" y="1328"/>
                    <a:pt x="2757" y="1303"/>
                  </a:cubicBezTo>
                  <a:cubicBezTo>
                    <a:pt x="2782" y="1303"/>
                    <a:pt x="2807" y="1278"/>
                    <a:pt x="2832" y="1278"/>
                  </a:cubicBezTo>
                  <a:cubicBezTo>
                    <a:pt x="2832" y="1278"/>
                    <a:pt x="2857" y="1253"/>
                    <a:pt x="2857" y="1253"/>
                  </a:cubicBezTo>
                  <a:cubicBezTo>
                    <a:pt x="2882" y="1253"/>
                    <a:pt x="2882" y="1228"/>
                    <a:pt x="2907" y="1228"/>
                  </a:cubicBezTo>
                  <a:cubicBezTo>
                    <a:pt x="2932" y="1203"/>
                    <a:pt x="2958" y="1178"/>
                    <a:pt x="2983" y="1128"/>
                  </a:cubicBezTo>
                  <a:cubicBezTo>
                    <a:pt x="2983" y="1053"/>
                    <a:pt x="2958" y="1003"/>
                    <a:pt x="2932" y="952"/>
                  </a:cubicBezTo>
                  <a:cubicBezTo>
                    <a:pt x="2882" y="902"/>
                    <a:pt x="2832" y="852"/>
                    <a:pt x="2782" y="802"/>
                  </a:cubicBezTo>
                  <a:cubicBezTo>
                    <a:pt x="2707" y="727"/>
                    <a:pt x="2657" y="677"/>
                    <a:pt x="2607" y="652"/>
                  </a:cubicBezTo>
                  <a:cubicBezTo>
                    <a:pt x="2557" y="602"/>
                    <a:pt x="2481" y="551"/>
                    <a:pt x="2406" y="526"/>
                  </a:cubicBezTo>
                  <a:cubicBezTo>
                    <a:pt x="2356" y="476"/>
                    <a:pt x="2306" y="426"/>
                    <a:pt x="2231" y="401"/>
                  </a:cubicBezTo>
                  <a:cubicBezTo>
                    <a:pt x="2181" y="376"/>
                    <a:pt x="2105" y="326"/>
                    <a:pt x="2030" y="301"/>
                  </a:cubicBezTo>
                  <a:cubicBezTo>
                    <a:pt x="1980" y="276"/>
                    <a:pt x="1905" y="226"/>
                    <a:pt x="1830" y="201"/>
                  </a:cubicBezTo>
                  <a:cubicBezTo>
                    <a:pt x="1679" y="150"/>
                    <a:pt x="1554" y="100"/>
                    <a:pt x="1404" y="75"/>
                  </a:cubicBezTo>
                  <a:cubicBezTo>
                    <a:pt x="1253" y="50"/>
                    <a:pt x="1103" y="25"/>
                    <a:pt x="978" y="25"/>
                  </a:cubicBezTo>
                  <a:lnTo>
                    <a:pt x="953" y="25"/>
                  </a:lnTo>
                  <a:cubicBezTo>
                    <a:pt x="877" y="0"/>
                    <a:pt x="802" y="0"/>
                    <a:pt x="7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763895" y="2024669"/>
              <a:ext cx="125924" cy="201054"/>
            </a:xfrm>
            <a:custGeom>
              <a:avLst/>
              <a:gdLst/>
              <a:ahLst/>
              <a:cxnLst/>
              <a:rect l="l" t="t" r="r" b="b"/>
              <a:pathLst>
                <a:path w="1304" h="2082" extrusionOk="0">
                  <a:moveTo>
                    <a:pt x="828" y="1"/>
                  </a:moveTo>
                  <a:cubicBezTo>
                    <a:pt x="802" y="1"/>
                    <a:pt x="752" y="1"/>
                    <a:pt x="752" y="26"/>
                  </a:cubicBezTo>
                  <a:cubicBezTo>
                    <a:pt x="727" y="76"/>
                    <a:pt x="702" y="101"/>
                    <a:pt x="677" y="151"/>
                  </a:cubicBezTo>
                  <a:cubicBezTo>
                    <a:pt x="677" y="176"/>
                    <a:pt x="652" y="201"/>
                    <a:pt x="652" y="226"/>
                  </a:cubicBezTo>
                  <a:cubicBezTo>
                    <a:pt x="627" y="277"/>
                    <a:pt x="577" y="302"/>
                    <a:pt x="602" y="352"/>
                  </a:cubicBezTo>
                  <a:cubicBezTo>
                    <a:pt x="552" y="527"/>
                    <a:pt x="502" y="678"/>
                    <a:pt x="427" y="828"/>
                  </a:cubicBezTo>
                  <a:cubicBezTo>
                    <a:pt x="376" y="903"/>
                    <a:pt x="351" y="953"/>
                    <a:pt x="326" y="1003"/>
                  </a:cubicBezTo>
                  <a:cubicBezTo>
                    <a:pt x="276" y="1079"/>
                    <a:pt x="226" y="1129"/>
                    <a:pt x="176" y="1204"/>
                  </a:cubicBezTo>
                  <a:cubicBezTo>
                    <a:pt x="126" y="1254"/>
                    <a:pt x="76" y="1329"/>
                    <a:pt x="26" y="1404"/>
                  </a:cubicBezTo>
                  <a:cubicBezTo>
                    <a:pt x="26" y="1429"/>
                    <a:pt x="0" y="1454"/>
                    <a:pt x="0" y="1480"/>
                  </a:cubicBezTo>
                  <a:cubicBezTo>
                    <a:pt x="0" y="1505"/>
                    <a:pt x="0" y="1555"/>
                    <a:pt x="0" y="1580"/>
                  </a:cubicBezTo>
                  <a:cubicBezTo>
                    <a:pt x="0" y="1605"/>
                    <a:pt x="26" y="1605"/>
                    <a:pt x="26" y="1630"/>
                  </a:cubicBezTo>
                  <a:cubicBezTo>
                    <a:pt x="63" y="1686"/>
                    <a:pt x="129" y="1714"/>
                    <a:pt x="191" y="1714"/>
                  </a:cubicBezTo>
                  <a:cubicBezTo>
                    <a:pt x="212" y="1714"/>
                    <a:pt x="232" y="1711"/>
                    <a:pt x="251" y="1705"/>
                  </a:cubicBezTo>
                  <a:cubicBezTo>
                    <a:pt x="326" y="1705"/>
                    <a:pt x="401" y="1655"/>
                    <a:pt x="477" y="1605"/>
                  </a:cubicBezTo>
                  <a:cubicBezTo>
                    <a:pt x="502" y="1580"/>
                    <a:pt x="527" y="1580"/>
                    <a:pt x="527" y="1555"/>
                  </a:cubicBezTo>
                  <a:cubicBezTo>
                    <a:pt x="527" y="1655"/>
                    <a:pt x="552" y="1730"/>
                    <a:pt x="552" y="1830"/>
                  </a:cubicBezTo>
                  <a:cubicBezTo>
                    <a:pt x="577" y="1881"/>
                    <a:pt x="602" y="1956"/>
                    <a:pt x="627" y="2006"/>
                  </a:cubicBezTo>
                  <a:cubicBezTo>
                    <a:pt x="677" y="2056"/>
                    <a:pt x="752" y="2081"/>
                    <a:pt x="802" y="2081"/>
                  </a:cubicBezTo>
                  <a:lnTo>
                    <a:pt x="853" y="2081"/>
                  </a:lnTo>
                  <a:cubicBezTo>
                    <a:pt x="928" y="2056"/>
                    <a:pt x="1003" y="1956"/>
                    <a:pt x="1028" y="1881"/>
                  </a:cubicBezTo>
                  <a:cubicBezTo>
                    <a:pt x="1053" y="1805"/>
                    <a:pt x="1078" y="1730"/>
                    <a:pt x="1103" y="1655"/>
                  </a:cubicBezTo>
                  <a:cubicBezTo>
                    <a:pt x="1103" y="1580"/>
                    <a:pt x="1103" y="1505"/>
                    <a:pt x="1103" y="1429"/>
                  </a:cubicBezTo>
                  <a:cubicBezTo>
                    <a:pt x="1078" y="1379"/>
                    <a:pt x="1078" y="1304"/>
                    <a:pt x="1053" y="1254"/>
                  </a:cubicBezTo>
                  <a:cubicBezTo>
                    <a:pt x="1053" y="1229"/>
                    <a:pt x="1053" y="1204"/>
                    <a:pt x="1053" y="1179"/>
                  </a:cubicBezTo>
                  <a:cubicBezTo>
                    <a:pt x="1053" y="1154"/>
                    <a:pt x="1053" y="1129"/>
                    <a:pt x="1053" y="1079"/>
                  </a:cubicBezTo>
                  <a:cubicBezTo>
                    <a:pt x="1053" y="1053"/>
                    <a:pt x="1053" y="1003"/>
                    <a:pt x="1078" y="953"/>
                  </a:cubicBezTo>
                  <a:cubicBezTo>
                    <a:pt x="1078" y="903"/>
                    <a:pt x="1103" y="828"/>
                    <a:pt x="1128" y="778"/>
                  </a:cubicBezTo>
                  <a:cubicBezTo>
                    <a:pt x="1153" y="703"/>
                    <a:pt x="1178" y="627"/>
                    <a:pt x="1203" y="552"/>
                  </a:cubicBezTo>
                  <a:cubicBezTo>
                    <a:pt x="1203" y="552"/>
                    <a:pt x="1229" y="527"/>
                    <a:pt x="1229" y="502"/>
                  </a:cubicBezTo>
                  <a:cubicBezTo>
                    <a:pt x="1229" y="452"/>
                    <a:pt x="1254" y="427"/>
                    <a:pt x="1254" y="377"/>
                  </a:cubicBezTo>
                  <a:cubicBezTo>
                    <a:pt x="1279" y="377"/>
                    <a:pt x="1279" y="352"/>
                    <a:pt x="1279" y="352"/>
                  </a:cubicBezTo>
                  <a:cubicBezTo>
                    <a:pt x="1304" y="302"/>
                    <a:pt x="1254" y="251"/>
                    <a:pt x="1203" y="226"/>
                  </a:cubicBezTo>
                  <a:lnTo>
                    <a:pt x="1178" y="226"/>
                  </a:lnTo>
                  <a:cubicBezTo>
                    <a:pt x="1178" y="176"/>
                    <a:pt x="1153" y="151"/>
                    <a:pt x="1103" y="126"/>
                  </a:cubicBezTo>
                  <a:cubicBezTo>
                    <a:pt x="1053" y="76"/>
                    <a:pt x="1003" y="76"/>
                    <a:pt x="928" y="76"/>
                  </a:cubicBezTo>
                  <a:lnTo>
                    <a:pt x="878" y="76"/>
                  </a:lnTo>
                  <a:cubicBezTo>
                    <a:pt x="878" y="51"/>
                    <a:pt x="853" y="26"/>
                    <a:pt x="82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713100" y="1117118"/>
              <a:ext cx="547055" cy="989913"/>
            </a:xfrm>
            <a:custGeom>
              <a:avLst/>
              <a:gdLst/>
              <a:ahLst/>
              <a:cxnLst/>
              <a:rect l="l" t="t" r="r" b="b"/>
              <a:pathLst>
                <a:path w="5665" h="10251" extrusionOk="0">
                  <a:moveTo>
                    <a:pt x="5539" y="0"/>
                  </a:moveTo>
                  <a:cubicBezTo>
                    <a:pt x="5489" y="0"/>
                    <a:pt x="5464" y="25"/>
                    <a:pt x="5414" y="25"/>
                  </a:cubicBezTo>
                  <a:cubicBezTo>
                    <a:pt x="5364" y="50"/>
                    <a:pt x="5313" y="50"/>
                    <a:pt x="5263" y="75"/>
                  </a:cubicBezTo>
                  <a:cubicBezTo>
                    <a:pt x="5188" y="101"/>
                    <a:pt x="5138" y="101"/>
                    <a:pt x="5063" y="126"/>
                  </a:cubicBezTo>
                  <a:cubicBezTo>
                    <a:pt x="5013" y="126"/>
                    <a:pt x="4938" y="151"/>
                    <a:pt x="4887" y="176"/>
                  </a:cubicBezTo>
                  <a:cubicBezTo>
                    <a:pt x="4837" y="201"/>
                    <a:pt x="4787" y="201"/>
                    <a:pt x="4737" y="226"/>
                  </a:cubicBezTo>
                  <a:cubicBezTo>
                    <a:pt x="4662" y="251"/>
                    <a:pt x="4612" y="276"/>
                    <a:pt x="4537" y="301"/>
                  </a:cubicBezTo>
                  <a:cubicBezTo>
                    <a:pt x="4486" y="326"/>
                    <a:pt x="4411" y="351"/>
                    <a:pt x="4361" y="376"/>
                  </a:cubicBezTo>
                  <a:cubicBezTo>
                    <a:pt x="4286" y="376"/>
                    <a:pt x="4236" y="401"/>
                    <a:pt x="4186" y="426"/>
                  </a:cubicBezTo>
                  <a:cubicBezTo>
                    <a:pt x="4136" y="451"/>
                    <a:pt x="4085" y="476"/>
                    <a:pt x="4035" y="502"/>
                  </a:cubicBezTo>
                  <a:cubicBezTo>
                    <a:pt x="3985" y="527"/>
                    <a:pt x="3960" y="577"/>
                    <a:pt x="3910" y="602"/>
                  </a:cubicBezTo>
                  <a:cubicBezTo>
                    <a:pt x="3885" y="627"/>
                    <a:pt x="3835" y="677"/>
                    <a:pt x="3810" y="727"/>
                  </a:cubicBezTo>
                  <a:lnTo>
                    <a:pt x="3634" y="727"/>
                  </a:lnTo>
                  <a:cubicBezTo>
                    <a:pt x="3559" y="727"/>
                    <a:pt x="3484" y="727"/>
                    <a:pt x="3409" y="752"/>
                  </a:cubicBezTo>
                  <a:cubicBezTo>
                    <a:pt x="3308" y="752"/>
                    <a:pt x="3208" y="752"/>
                    <a:pt x="3083" y="777"/>
                  </a:cubicBezTo>
                  <a:cubicBezTo>
                    <a:pt x="2983" y="777"/>
                    <a:pt x="2882" y="777"/>
                    <a:pt x="2782" y="802"/>
                  </a:cubicBezTo>
                  <a:cubicBezTo>
                    <a:pt x="2707" y="827"/>
                    <a:pt x="2632" y="852"/>
                    <a:pt x="2557" y="877"/>
                  </a:cubicBezTo>
                  <a:cubicBezTo>
                    <a:pt x="2531" y="877"/>
                    <a:pt x="2481" y="903"/>
                    <a:pt x="2456" y="928"/>
                  </a:cubicBezTo>
                  <a:cubicBezTo>
                    <a:pt x="2431" y="953"/>
                    <a:pt x="2406" y="953"/>
                    <a:pt x="2381" y="978"/>
                  </a:cubicBezTo>
                  <a:cubicBezTo>
                    <a:pt x="2331" y="1028"/>
                    <a:pt x="2281" y="1078"/>
                    <a:pt x="2231" y="1128"/>
                  </a:cubicBezTo>
                  <a:cubicBezTo>
                    <a:pt x="2156" y="1178"/>
                    <a:pt x="2105" y="1228"/>
                    <a:pt x="2055" y="1278"/>
                  </a:cubicBezTo>
                  <a:cubicBezTo>
                    <a:pt x="2005" y="1329"/>
                    <a:pt x="1955" y="1404"/>
                    <a:pt x="1905" y="1454"/>
                  </a:cubicBezTo>
                  <a:cubicBezTo>
                    <a:pt x="1855" y="1504"/>
                    <a:pt x="1780" y="1579"/>
                    <a:pt x="1729" y="1629"/>
                  </a:cubicBezTo>
                  <a:cubicBezTo>
                    <a:pt x="1679" y="1705"/>
                    <a:pt x="1654" y="1755"/>
                    <a:pt x="1604" y="1830"/>
                  </a:cubicBezTo>
                  <a:cubicBezTo>
                    <a:pt x="1554" y="1880"/>
                    <a:pt x="1504" y="1955"/>
                    <a:pt x="1454" y="2005"/>
                  </a:cubicBezTo>
                  <a:cubicBezTo>
                    <a:pt x="1404" y="2080"/>
                    <a:pt x="1354" y="2156"/>
                    <a:pt x="1303" y="2206"/>
                  </a:cubicBezTo>
                  <a:cubicBezTo>
                    <a:pt x="1278" y="2256"/>
                    <a:pt x="1253" y="2281"/>
                    <a:pt x="1228" y="2306"/>
                  </a:cubicBezTo>
                  <a:cubicBezTo>
                    <a:pt x="1203" y="2331"/>
                    <a:pt x="1203" y="2356"/>
                    <a:pt x="1178" y="2356"/>
                  </a:cubicBezTo>
                  <a:cubicBezTo>
                    <a:pt x="1178" y="2381"/>
                    <a:pt x="1178" y="2381"/>
                    <a:pt x="1153" y="2406"/>
                  </a:cubicBezTo>
                  <a:cubicBezTo>
                    <a:pt x="1153" y="2406"/>
                    <a:pt x="1153" y="2406"/>
                    <a:pt x="1153" y="2431"/>
                  </a:cubicBezTo>
                  <a:cubicBezTo>
                    <a:pt x="1103" y="2481"/>
                    <a:pt x="1053" y="2557"/>
                    <a:pt x="1028" y="2607"/>
                  </a:cubicBezTo>
                  <a:cubicBezTo>
                    <a:pt x="927" y="2757"/>
                    <a:pt x="852" y="2882"/>
                    <a:pt x="802" y="3033"/>
                  </a:cubicBezTo>
                  <a:cubicBezTo>
                    <a:pt x="777" y="3133"/>
                    <a:pt x="777" y="3208"/>
                    <a:pt x="777" y="3283"/>
                  </a:cubicBezTo>
                  <a:cubicBezTo>
                    <a:pt x="777" y="3334"/>
                    <a:pt x="777" y="3409"/>
                    <a:pt x="777" y="3459"/>
                  </a:cubicBezTo>
                  <a:cubicBezTo>
                    <a:pt x="802" y="3609"/>
                    <a:pt x="802" y="3735"/>
                    <a:pt x="827" y="3860"/>
                  </a:cubicBezTo>
                  <a:cubicBezTo>
                    <a:pt x="827" y="4035"/>
                    <a:pt x="852" y="4186"/>
                    <a:pt x="852" y="4336"/>
                  </a:cubicBezTo>
                  <a:cubicBezTo>
                    <a:pt x="877" y="4436"/>
                    <a:pt x="877" y="4537"/>
                    <a:pt x="877" y="4637"/>
                  </a:cubicBezTo>
                  <a:cubicBezTo>
                    <a:pt x="877" y="4737"/>
                    <a:pt x="902" y="4862"/>
                    <a:pt x="902" y="4963"/>
                  </a:cubicBezTo>
                  <a:cubicBezTo>
                    <a:pt x="902" y="4963"/>
                    <a:pt x="902" y="4988"/>
                    <a:pt x="902" y="5013"/>
                  </a:cubicBezTo>
                  <a:cubicBezTo>
                    <a:pt x="927" y="5163"/>
                    <a:pt x="927" y="5339"/>
                    <a:pt x="953" y="5489"/>
                  </a:cubicBezTo>
                  <a:cubicBezTo>
                    <a:pt x="953" y="5639"/>
                    <a:pt x="978" y="5815"/>
                    <a:pt x="978" y="5965"/>
                  </a:cubicBezTo>
                  <a:cubicBezTo>
                    <a:pt x="1003" y="6116"/>
                    <a:pt x="1003" y="6266"/>
                    <a:pt x="1003" y="6416"/>
                  </a:cubicBezTo>
                  <a:cubicBezTo>
                    <a:pt x="978" y="6466"/>
                    <a:pt x="978" y="6517"/>
                    <a:pt x="978" y="6592"/>
                  </a:cubicBezTo>
                  <a:cubicBezTo>
                    <a:pt x="978" y="6642"/>
                    <a:pt x="953" y="6692"/>
                    <a:pt x="953" y="6742"/>
                  </a:cubicBezTo>
                  <a:cubicBezTo>
                    <a:pt x="927" y="6867"/>
                    <a:pt x="927" y="6993"/>
                    <a:pt x="902" y="7093"/>
                  </a:cubicBezTo>
                  <a:cubicBezTo>
                    <a:pt x="877" y="7118"/>
                    <a:pt x="877" y="7143"/>
                    <a:pt x="877" y="7143"/>
                  </a:cubicBezTo>
                  <a:cubicBezTo>
                    <a:pt x="852" y="7319"/>
                    <a:pt x="802" y="7469"/>
                    <a:pt x="752" y="7619"/>
                  </a:cubicBezTo>
                  <a:cubicBezTo>
                    <a:pt x="727" y="7720"/>
                    <a:pt x="702" y="7795"/>
                    <a:pt x="677" y="7870"/>
                  </a:cubicBezTo>
                  <a:cubicBezTo>
                    <a:pt x="652" y="7945"/>
                    <a:pt x="627" y="8045"/>
                    <a:pt x="602" y="8121"/>
                  </a:cubicBezTo>
                  <a:lnTo>
                    <a:pt x="602" y="8096"/>
                  </a:lnTo>
                  <a:cubicBezTo>
                    <a:pt x="552" y="8271"/>
                    <a:pt x="476" y="8446"/>
                    <a:pt x="401" y="8597"/>
                  </a:cubicBezTo>
                  <a:cubicBezTo>
                    <a:pt x="376" y="8672"/>
                    <a:pt x="326" y="8747"/>
                    <a:pt x="301" y="8797"/>
                  </a:cubicBezTo>
                  <a:cubicBezTo>
                    <a:pt x="251" y="8873"/>
                    <a:pt x="201" y="8948"/>
                    <a:pt x="176" y="8998"/>
                  </a:cubicBezTo>
                  <a:cubicBezTo>
                    <a:pt x="125" y="9073"/>
                    <a:pt x="100" y="9123"/>
                    <a:pt x="50" y="9198"/>
                  </a:cubicBezTo>
                  <a:cubicBezTo>
                    <a:pt x="50" y="9198"/>
                    <a:pt x="50" y="9223"/>
                    <a:pt x="25" y="9248"/>
                  </a:cubicBezTo>
                  <a:cubicBezTo>
                    <a:pt x="25" y="9248"/>
                    <a:pt x="25" y="9248"/>
                    <a:pt x="25" y="9274"/>
                  </a:cubicBezTo>
                  <a:cubicBezTo>
                    <a:pt x="0" y="9299"/>
                    <a:pt x="0" y="9324"/>
                    <a:pt x="25" y="9349"/>
                  </a:cubicBezTo>
                  <a:cubicBezTo>
                    <a:pt x="25" y="9349"/>
                    <a:pt x="25" y="9374"/>
                    <a:pt x="50" y="9374"/>
                  </a:cubicBezTo>
                  <a:cubicBezTo>
                    <a:pt x="75" y="9424"/>
                    <a:pt x="100" y="9449"/>
                    <a:pt x="125" y="9499"/>
                  </a:cubicBezTo>
                  <a:cubicBezTo>
                    <a:pt x="251" y="9599"/>
                    <a:pt x="401" y="9675"/>
                    <a:pt x="552" y="9700"/>
                  </a:cubicBezTo>
                  <a:cubicBezTo>
                    <a:pt x="627" y="9725"/>
                    <a:pt x="727" y="9725"/>
                    <a:pt x="802" y="9725"/>
                  </a:cubicBezTo>
                  <a:cubicBezTo>
                    <a:pt x="877" y="9750"/>
                    <a:pt x="978" y="9750"/>
                    <a:pt x="1053" y="9750"/>
                  </a:cubicBezTo>
                  <a:cubicBezTo>
                    <a:pt x="1103" y="9775"/>
                    <a:pt x="1178" y="9800"/>
                    <a:pt x="1228" y="9825"/>
                  </a:cubicBezTo>
                  <a:cubicBezTo>
                    <a:pt x="1303" y="9850"/>
                    <a:pt x="1354" y="9850"/>
                    <a:pt x="1429" y="9875"/>
                  </a:cubicBezTo>
                  <a:cubicBezTo>
                    <a:pt x="1479" y="9925"/>
                    <a:pt x="1554" y="9950"/>
                    <a:pt x="1629" y="9975"/>
                  </a:cubicBezTo>
                  <a:cubicBezTo>
                    <a:pt x="1755" y="10025"/>
                    <a:pt x="1905" y="10101"/>
                    <a:pt x="2030" y="10151"/>
                  </a:cubicBezTo>
                  <a:cubicBezTo>
                    <a:pt x="2105" y="10176"/>
                    <a:pt x="2181" y="10201"/>
                    <a:pt x="2256" y="10201"/>
                  </a:cubicBezTo>
                  <a:cubicBezTo>
                    <a:pt x="2331" y="10226"/>
                    <a:pt x="2406" y="10226"/>
                    <a:pt x="2481" y="10226"/>
                  </a:cubicBezTo>
                  <a:cubicBezTo>
                    <a:pt x="2557" y="10251"/>
                    <a:pt x="2632" y="10251"/>
                    <a:pt x="2707" y="10251"/>
                  </a:cubicBezTo>
                  <a:lnTo>
                    <a:pt x="2958" y="10251"/>
                  </a:lnTo>
                  <a:cubicBezTo>
                    <a:pt x="2983" y="10251"/>
                    <a:pt x="3033" y="10226"/>
                    <a:pt x="3033" y="10201"/>
                  </a:cubicBezTo>
                  <a:cubicBezTo>
                    <a:pt x="3058" y="10176"/>
                    <a:pt x="3058" y="10151"/>
                    <a:pt x="3058" y="10126"/>
                  </a:cubicBezTo>
                  <a:cubicBezTo>
                    <a:pt x="3058" y="10101"/>
                    <a:pt x="3058" y="10050"/>
                    <a:pt x="3058" y="10025"/>
                  </a:cubicBezTo>
                  <a:cubicBezTo>
                    <a:pt x="3083" y="10000"/>
                    <a:pt x="3083" y="9950"/>
                    <a:pt x="3083" y="9925"/>
                  </a:cubicBezTo>
                  <a:cubicBezTo>
                    <a:pt x="3083" y="9925"/>
                    <a:pt x="3083" y="9925"/>
                    <a:pt x="3083" y="9900"/>
                  </a:cubicBezTo>
                  <a:cubicBezTo>
                    <a:pt x="3083" y="9850"/>
                    <a:pt x="3083" y="9800"/>
                    <a:pt x="3108" y="9775"/>
                  </a:cubicBezTo>
                  <a:cubicBezTo>
                    <a:pt x="3133" y="9624"/>
                    <a:pt x="3183" y="9474"/>
                    <a:pt x="3208" y="9349"/>
                  </a:cubicBezTo>
                  <a:cubicBezTo>
                    <a:pt x="3258" y="9274"/>
                    <a:pt x="3283" y="9173"/>
                    <a:pt x="3308" y="9098"/>
                  </a:cubicBezTo>
                  <a:cubicBezTo>
                    <a:pt x="3334" y="9073"/>
                    <a:pt x="3359" y="9023"/>
                    <a:pt x="3384" y="8973"/>
                  </a:cubicBezTo>
                  <a:cubicBezTo>
                    <a:pt x="3409" y="8923"/>
                    <a:pt x="3409" y="8898"/>
                    <a:pt x="3434" y="8847"/>
                  </a:cubicBezTo>
                  <a:cubicBezTo>
                    <a:pt x="3484" y="8747"/>
                    <a:pt x="3559" y="8647"/>
                    <a:pt x="3609" y="8547"/>
                  </a:cubicBezTo>
                  <a:cubicBezTo>
                    <a:pt x="3659" y="8446"/>
                    <a:pt x="3735" y="8321"/>
                    <a:pt x="3785" y="8221"/>
                  </a:cubicBezTo>
                  <a:cubicBezTo>
                    <a:pt x="3810" y="8171"/>
                    <a:pt x="3810" y="8121"/>
                    <a:pt x="3835" y="8096"/>
                  </a:cubicBezTo>
                  <a:lnTo>
                    <a:pt x="3860" y="8070"/>
                  </a:lnTo>
                  <a:cubicBezTo>
                    <a:pt x="3885" y="7970"/>
                    <a:pt x="3935" y="7895"/>
                    <a:pt x="3985" y="7820"/>
                  </a:cubicBezTo>
                  <a:cubicBezTo>
                    <a:pt x="3985" y="7820"/>
                    <a:pt x="3985" y="7795"/>
                    <a:pt x="3985" y="7795"/>
                  </a:cubicBezTo>
                  <a:cubicBezTo>
                    <a:pt x="4010" y="7770"/>
                    <a:pt x="4010" y="7745"/>
                    <a:pt x="4035" y="7720"/>
                  </a:cubicBezTo>
                  <a:cubicBezTo>
                    <a:pt x="4085" y="7619"/>
                    <a:pt x="4110" y="7519"/>
                    <a:pt x="4161" y="7419"/>
                  </a:cubicBezTo>
                  <a:cubicBezTo>
                    <a:pt x="4186" y="7369"/>
                    <a:pt x="4211" y="7294"/>
                    <a:pt x="4236" y="7243"/>
                  </a:cubicBezTo>
                  <a:cubicBezTo>
                    <a:pt x="4286" y="7168"/>
                    <a:pt x="4311" y="7118"/>
                    <a:pt x="4311" y="7043"/>
                  </a:cubicBezTo>
                  <a:cubicBezTo>
                    <a:pt x="4336" y="6968"/>
                    <a:pt x="4361" y="6918"/>
                    <a:pt x="4386" y="6842"/>
                  </a:cubicBezTo>
                  <a:cubicBezTo>
                    <a:pt x="4411" y="6767"/>
                    <a:pt x="4436" y="6692"/>
                    <a:pt x="4461" y="6642"/>
                  </a:cubicBezTo>
                  <a:cubicBezTo>
                    <a:pt x="4486" y="6592"/>
                    <a:pt x="4486" y="6517"/>
                    <a:pt x="4511" y="6466"/>
                  </a:cubicBezTo>
                  <a:cubicBezTo>
                    <a:pt x="4537" y="6416"/>
                    <a:pt x="4562" y="6366"/>
                    <a:pt x="4587" y="6316"/>
                  </a:cubicBezTo>
                  <a:cubicBezTo>
                    <a:pt x="4612" y="6266"/>
                    <a:pt x="4637" y="6216"/>
                    <a:pt x="4662" y="6166"/>
                  </a:cubicBezTo>
                  <a:cubicBezTo>
                    <a:pt x="4687" y="6116"/>
                    <a:pt x="4712" y="6040"/>
                    <a:pt x="4737" y="5990"/>
                  </a:cubicBezTo>
                  <a:cubicBezTo>
                    <a:pt x="4787" y="5865"/>
                    <a:pt x="4812" y="5765"/>
                    <a:pt x="4837" y="5639"/>
                  </a:cubicBezTo>
                  <a:cubicBezTo>
                    <a:pt x="4887" y="5514"/>
                    <a:pt x="4912" y="5364"/>
                    <a:pt x="4912" y="5238"/>
                  </a:cubicBezTo>
                  <a:cubicBezTo>
                    <a:pt x="4938" y="5088"/>
                    <a:pt x="4938" y="4963"/>
                    <a:pt x="4963" y="4812"/>
                  </a:cubicBezTo>
                  <a:cubicBezTo>
                    <a:pt x="4963" y="4785"/>
                    <a:pt x="4963" y="4764"/>
                    <a:pt x="4963" y="4737"/>
                  </a:cubicBezTo>
                  <a:lnTo>
                    <a:pt x="4963" y="4637"/>
                  </a:lnTo>
                  <a:cubicBezTo>
                    <a:pt x="4963" y="4562"/>
                    <a:pt x="4988" y="4487"/>
                    <a:pt x="4988" y="4411"/>
                  </a:cubicBezTo>
                  <a:cubicBezTo>
                    <a:pt x="4988" y="4336"/>
                    <a:pt x="4988" y="4286"/>
                    <a:pt x="4988" y="4211"/>
                  </a:cubicBezTo>
                  <a:cubicBezTo>
                    <a:pt x="4988" y="4060"/>
                    <a:pt x="4988" y="3885"/>
                    <a:pt x="4963" y="3735"/>
                  </a:cubicBezTo>
                  <a:cubicBezTo>
                    <a:pt x="4963" y="3659"/>
                    <a:pt x="4938" y="3584"/>
                    <a:pt x="4938" y="3509"/>
                  </a:cubicBezTo>
                  <a:cubicBezTo>
                    <a:pt x="4912" y="3434"/>
                    <a:pt x="4912" y="3384"/>
                    <a:pt x="4887" y="3309"/>
                  </a:cubicBezTo>
                  <a:cubicBezTo>
                    <a:pt x="4862" y="3233"/>
                    <a:pt x="4837" y="3183"/>
                    <a:pt x="4812" y="3108"/>
                  </a:cubicBezTo>
                  <a:cubicBezTo>
                    <a:pt x="4812" y="3083"/>
                    <a:pt x="4787" y="3033"/>
                    <a:pt x="4762" y="2983"/>
                  </a:cubicBezTo>
                  <a:cubicBezTo>
                    <a:pt x="4737" y="2933"/>
                    <a:pt x="4712" y="2882"/>
                    <a:pt x="4662" y="2882"/>
                  </a:cubicBezTo>
                  <a:cubicBezTo>
                    <a:pt x="4612" y="2882"/>
                    <a:pt x="4562" y="2882"/>
                    <a:pt x="4537" y="2908"/>
                  </a:cubicBezTo>
                  <a:cubicBezTo>
                    <a:pt x="4461" y="2958"/>
                    <a:pt x="4386" y="3033"/>
                    <a:pt x="4336" y="3083"/>
                  </a:cubicBezTo>
                  <a:cubicBezTo>
                    <a:pt x="4286" y="3133"/>
                    <a:pt x="4261" y="3208"/>
                    <a:pt x="4211" y="3258"/>
                  </a:cubicBezTo>
                  <a:cubicBezTo>
                    <a:pt x="4186" y="3334"/>
                    <a:pt x="4161" y="3384"/>
                    <a:pt x="4136" y="3459"/>
                  </a:cubicBezTo>
                  <a:cubicBezTo>
                    <a:pt x="4110" y="3509"/>
                    <a:pt x="4085" y="3584"/>
                    <a:pt x="4085" y="3659"/>
                  </a:cubicBezTo>
                  <a:cubicBezTo>
                    <a:pt x="4060" y="3710"/>
                    <a:pt x="4035" y="3785"/>
                    <a:pt x="4035" y="3860"/>
                  </a:cubicBezTo>
                  <a:cubicBezTo>
                    <a:pt x="4010" y="3935"/>
                    <a:pt x="4010" y="4010"/>
                    <a:pt x="3985" y="4086"/>
                  </a:cubicBezTo>
                  <a:cubicBezTo>
                    <a:pt x="3985" y="4161"/>
                    <a:pt x="3960" y="4236"/>
                    <a:pt x="3960" y="4311"/>
                  </a:cubicBezTo>
                  <a:cubicBezTo>
                    <a:pt x="3960" y="4361"/>
                    <a:pt x="3935" y="4411"/>
                    <a:pt x="3910" y="4461"/>
                  </a:cubicBezTo>
                  <a:cubicBezTo>
                    <a:pt x="3910" y="4487"/>
                    <a:pt x="3910" y="4512"/>
                    <a:pt x="3885" y="4537"/>
                  </a:cubicBezTo>
                  <a:cubicBezTo>
                    <a:pt x="3885" y="4562"/>
                    <a:pt x="3860" y="4587"/>
                    <a:pt x="3835" y="4612"/>
                  </a:cubicBezTo>
                  <a:cubicBezTo>
                    <a:pt x="3810" y="4637"/>
                    <a:pt x="3785" y="4687"/>
                    <a:pt x="3760" y="4737"/>
                  </a:cubicBezTo>
                  <a:cubicBezTo>
                    <a:pt x="3684" y="4812"/>
                    <a:pt x="3609" y="4888"/>
                    <a:pt x="3559" y="4963"/>
                  </a:cubicBezTo>
                  <a:cubicBezTo>
                    <a:pt x="3534" y="4988"/>
                    <a:pt x="3509" y="5013"/>
                    <a:pt x="3484" y="5038"/>
                  </a:cubicBezTo>
                  <a:cubicBezTo>
                    <a:pt x="3484" y="5013"/>
                    <a:pt x="3484" y="4988"/>
                    <a:pt x="3484" y="4963"/>
                  </a:cubicBezTo>
                  <a:cubicBezTo>
                    <a:pt x="3459" y="4837"/>
                    <a:pt x="3434" y="4712"/>
                    <a:pt x="3434" y="4587"/>
                  </a:cubicBezTo>
                  <a:cubicBezTo>
                    <a:pt x="3434" y="4487"/>
                    <a:pt x="3434" y="4386"/>
                    <a:pt x="3434" y="4286"/>
                  </a:cubicBezTo>
                  <a:cubicBezTo>
                    <a:pt x="3434" y="4161"/>
                    <a:pt x="3434" y="4060"/>
                    <a:pt x="3434" y="3960"/>
                  </a:cubicBezTo>
                  <a:cubicBezTo>
                    <a:pt x="3459" y="3860"/>
                    <a:pt x="3459" y="3760"/>
                    <a:pt x="3484" y="3659"/>
                  </a:cubicBezTo>
                  <a:cubicBezTo>
                    <a:pt x="3484" y="3634"/>
                    <a:pt x="3484" y="3609"/>
                    <a:pt x="3509" y="3584"/>
                  </a:cubicBezTo>
                  <a:cubicBezTo>
                    <a:pt x="3509" y="3559"/>
                    <a:pt x="3509" y="3509"/>
                    <a:pt x="3534" y="3484"/>
                  </a:cubicBezTo>
                  <a:cubicBezTo>
                    <a:pt x="3534" y="3484"/>
                    <a:pt x="3534" y="3484"/>
                    <a:pt x="3534" y="3509"/>
                  </a:cubicBezTo>
                  <a:cubicBezTo>
                    <a:pt x="3559" y="3434"/>
                    <a:pt x="3584" y="3359"/>
                    <a:pt x="3609" y="3283"/>
                  </a:cubicBezTo>
                  <a:lnTo>
                    <a:pt x="3609" y="3309"/>
                  </a:lnTo>
                  <a:cubicBezTo>
                    <a:pt x="3659" y="3233"/>
                    <a:pt x="3684" y="3158"/>
                    <a:pt x="3709" y="3083"/>
                  </a:cubicBezTo>
                  <a:cubicBezTo>
                    <a:pt x="3785" y="2958"/>
                    <a:pt x="3835" y="2832"/>
                    <a:pt x="3885" y="2707"/>
                  </a:cubicBezTo>
                  <a:cubicBezTo>
                    <a:pt x="3960" y="2557"/>
                    <a:pt x="4010" y="2431"/>
                    <a:pt x="4085" y="2281"/>
                  </a:cubicBezTo>
                  <a:cubicBezTo>
                    <a:pt x="4110" y="2231"/>
                    <a:pt x="4136" y="2156"/>
                    <a:pt x="4161" y="2080"/>
                  </a:cubicBezTo>
                  <a:cubicBezTo>
                    <a:pt x="4186" y="2030"/>
                    <a:pt x="4211" y="1980"/>
                    <a:pt x="4236" y="1930"/>
                  </a:cubicBezTo>
                  <a:cubicBezTo>
                    <a:pt x="4286" y="1905"/>
                    <a:pt x="4336" y="1905"/>
                    <a:pt x="4386" y="1905"/>
                  </a:cubicBezTo>
                  <a:cubicBezTo>
                    <a:pt x="4436" y="1880"/>
                    <a:pt x="4511" y="1880"/>
                    <a:pt x="4562" y="1855"/>
                  </a:cubicBezTo>
                  <a:cubicBezTo>
                    <a:pt x="4612" y="1830"/>
                    <a:pt x="4662" y="1830"/>
                    <a:pt x="4712" y="1780"/>
                  </a:cubicBezTo>
                  <a:cubicBezTo>
                    <a:pt x="4787" y="1755"/>
                    <a:pt x="4837" y="1730"/>
                    <a:pt x="4887" y="1705"/>
                  </a:cubicBezTo>
                  <a:cubicBezTo>
                    <a:pt x="4912" y="1679"/>
                    <a:pt x="4912" y="1679"/>
                    <a:pt x="4938" y="1679"/>
                  </a:cubicBezTo>
                  <a:cubicBezTo>
                    <a:pt x="4938" y="1679"/>
                    <a:pt x="4938" y="1654"/>
                    <a:pt x="4938" y="1654"/>
                  </a:cubicBezTo>
                  <a:lnTo>
                    <a:pt x="4963" y="1654"/>
                  </a:lnTo>
                  <a:cubicBezTo>
                    <a:pt x="4988" y="1629"/>
                    <a:pt x="5013" y="1604"/>
                    <a:pt x="5038" y="1604"/>
                  </a:cubicBezTo>
                  <a:cubicBezTo>
                    <a:pt x="5063" y="1579"/>
                    <a:pt x="5088" y="1554"/>
                    <a:pt x="5113" y="1529"/>
                  </a:cubicBezTo>
                  <a:cubicBezTo>
                    <a:pt x="5113" y="1529"/>
                    <a:pt x="5138" y="1504"/>
                    <a:pt x="5138" y="1504"/>
                  </a:cubicBezTo>
                  <a:lnTo>
                    <a:pt x="5163" y="1504"/>
                  </a:lnTo>
                  <a:cubicBezTo>
                    <a:pt x="5163" y="1479"/>
                    <a:pt x="5188" y="1454"/>
                    <a:pt x="5188" y="1429"/>
                  </a:cubicBezTo>
                  <a:cubicBezTo>
                    <a:pt x="5238" y="1429"/>
                    <a:pt x="5288" y="1404"/>
                    <a:pt x="5364" y="1379"/>
                  </a:cubicBezTo>
                  <a:cubicBezTo>
                    <a:pt x="5414" y="1354"/>
                    <a:pt x="5464" y="1329"/>
                    <a:pt x="5514" y="1278"/>
                  </a:cubicBezTo>
                  <a:cubicBezTo>
                    <a:pt x="5539" y="1253"/>
                    <a:pt x="5564" y="1228"/>
                    <a:pt x="5564" y="1203"/>
                  </a:cubicBezTo>
                  <a:cubicBezTo>
                    <a:pt x="5589" y="1178"/>
                    <a:pt x="5614" y="1153"/>
                    <a:pt x="5614" y="1128"/>
                  </a:cubicBezTo>
                  <a:cubicBezTo>
                    <a:pt x="5614" y="1103"/>
                    <a:pt x="5614" y="1078"/>
                    <a:pt x="5614" y="1053"/>
                  </a:cubicBezTo>
                  <a:cubicBezTo>
                    <a:pt x="5589" y="1028"/>
                    <a:pt x="5589" y="1003"/>
                    <a:pt x="5564" y="1003"/>
                  </a:cubicBezTo>
                  <a:cubicBezTo>
                    <a:pt x="5539" y="978"/>
                    <a:pt x="5539" y="978"/>
                    <a:pt x="5514" y="953"/>
                  </a:cubicBezTo>
                  <a:cubicBezTo>
                    <a:pt x="5439" y="928"/>
                    <a:pt x="5364" y="903"/>
                    <a:pt x="5288" y="877"/>
                  </a:cubicBezTo>
                  <a:cubicBezTo>
                    <a:pt x="5238" y="877"/>
                    <a:pt x="5188" y="877"/>
                    <a:pt x="5138" y="852"/>
                  </a:cubicBezTo>
                  <a:cubicBezTo>
                    <a:pt x="5163" y="852"/>
                    <a:pt x="5188" y="827"/>
                    <a:pt x="5213" y="802"/>
                  </a:cubicBezTo>
                  <a:cubicBezTo>
                    <a:pt x="5288" y="727"/>
                    <a:pt x="5364" y="652"/>
                    <a:pt x="5439" y="552"/>
                  </a:cubicBezTo>
                  <a:cubicBezTo>
                    <a:pt x="5464" y="502"/>
                    <a:pt x="5514" y="451"/>
                    <a:pt x="5539" y="401"/>
                  </a:cubicBezTo>
                  <a:cubicBezTo>
                    <a:pt x="5564" y="351"/>
                    <a:pt x="5589" y="301"/>
                    <a:pt x="5614" y="251"/>
                  </a:cubicBezTo>
                  <a:cubicBezTo>
                    <a:pt x="5614" y="226"/>
                    <a:pt x="5639" y="176"/>
                    <a:pt x="5664" y="151"/>
                  </a:cubicBezTo>
                  <a:cubicBezTo>
                    <a:pt x="5664" y="126"/>
                    <a:pt x="5664" y="101"/>
                    <a:pt x="5664" y="101"/>
                  </a:cubicBezTo>
                  <a:cubicBezTo>
                    <a:pt x="5664" y="75"/>
                    <a:pt x="5664" y="25"/>
                    <a:pt x="5639" y="25"/>
                  </a:cubicBezTo>
                  <a:cubicBezTo>
                    <a:pt x="5614" y="0"/>
                    <a:pt x="5564" y="0"/>
                    <a:pt x="5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933276" y="1192731"/>
              <a:ext cx="154991" cy="217277"/>
            </a:xfrm>
            <a:custGeom>
              <a:avLst/>
              <a:gdLst/>
              <a:ahLst/>
              <a:cxnLst/>
              <a:rect l="l" t="t" r="r" b="b"/>
              <a:pathLst>
                <a:path w="1605" h="2250" extrusionOk="0">
                  <a:moveTo>
                    <a:pt x="1533" y="0"/>
                  </a:moveTo>
                  <a:cubicBezTo>
                    <a:pt x="1517" y="0"/>
                    <a:pt x="1505" y="7"/>
                    <a:pt x="1505" y="19"/>
                  </a:cubicBezTo>
                  <a:cubicBezTo>
                    <a:pt x="1480" y="69"/>
                    <a:pt x="1455" y="94"/>
                    <a:pt x="1429" y="120"/>
                  </a:cubicBezTo>
                  <a:cubicBezTo>
                    <a:pt x="1379" y="195"/>
                    <a:pt x="1329" y="270"/>
                    <a:pt x="1279" y="345"/>
                  </a:cubicBezTo>
                  <a:cubicBezTo>
                    <a:pt x="1229" y="445"/>
                    <a:pt x="1154" y="521"/>
                    <a:pt x="1104" y="621"/>
                  </a:cubicBezTo>
                  <a:cubicBezTo>
                    <a:pt x="1054" y="696"/>
                    <a:pt x="1003" y="771"/>
                    <a:pt x="928" y="846"/>
                  </a:cubicBezTo>
                  <a:cubicBezTo>
                    <a:pt x="878" y="922"/>
                    <a:pt x="828" y="997"/>
                    <a:pt x="778" y="1097"/>
                  </a:cubicBezTo>
                  <a:cubicBezTo>
                    <a:pt x="703" y="1172"/>
                    <a:pt x="627" y="1272"/>
                    <a:pt x="577" y="1373"/>
                  </a:cubicBezTo>
                  <a:cubicBezTo>
                    <a:pt x="527" y="1423"/>
                    <a:pt x="502" y="1473"/>
                    <a:pt x="477" y="1498"/>
                  </a:cubicBezTo>
                  <a:cubicBezTo>
                    <a:pt x="452" y="1548"/>
                    <a:pt x="402" y="1598"/>
                    <a:pt x="377" y="1648"/>
                  </a:cubicBezTo>
                  <a:cubicBezTo>
                    <a:pt x="352" y="1698"/>
                    <a:pt x="302" y="1749"/>
                    <a:pt x="277" y="1799"/>
                  </a:cubicBezTo>
                  <a:cubicBezTo>
                    <a:pt x="251" y="1849"/>
                    <a:pt x="201" y="1899"/>
                    <a:pt x="176" y="1949"/>
                  </a:cubicBezTo>
                  <a:lnTo>
                    <a:pt x="151" y="1974"/>
                  </a:lnTo>
                  <a:cubicBezTo>
                    <a:pt x="126" y="1999"/>
                    <a:pt x="101" y="2049"/>
                    <a:pt x="76" y="2074"/>
                  </a:cubicBezTo>
                  <a:cubicBezTo>
                    <a:pt x="76" y="2099"/>
                    <a:pt x="51" y="2125"/>
                    <a:pt x="51" y="2125"/>
                  </a:cubicBezTo>
                  <a:cubicBezTo>
                    <a:pt x="26" y="2150"/>
                    <a:pt x="26" y="2150"/>
                    <a:pt x="26" y="2175"/>
                  </a:cubicBezTo>
                  <a:cubicBezTo>
                    <a:pt x="1" y="2175"/>
                    <a:pt x="1" y="2200"/>
                    <a:pt x="1" y="2225"/>
                  </a:cubicBezTo>
                  <a:cubicBezTo>
                    <a:pt x="26" y="2250"/>
                    <a:pt x="26" y="2250"/>
                    <a:pt x="51" y="2250"/>
                  </a:cubicBezTo>
                  <a:lnTo>
                    <a:pt x="76" y="2250"/>
                  </a:lnTo>
                  <a:cubicBezTo>
                    <a:pt x="101" y="2225"/>
                    <a:pt x="101" y="2225"/>
                    <a:pt x="126" y="2200"/>
                  </a:cubicBezTo>
                  <a:cubicBezTo>
                    <a:pt x="151" y="2175"/>
                    <a:pt x="151" y="2150"/>
                    <a:pt x="176" y="2150"/>
                  </a:cubicBezTo>
                  <a:cubicBezTo>
                    <a:pt x="251" y="2049"/>
                    <a:pt x="302" y="1949"/>
                    <a:pt x="377" y="1849"/>
                  </a:cubicBezTo>
                  <a:cubicBezTo>
                    <a:pt x="427" y="1749"/>
                    <a:pt x="502" y="1673"/>
                    <a:pt x="552" y="1573"/>
                  </a:cubicBezTo>
                  <a:lnTo>
                    <a:pt x="602" y="1523"/>
                  </a:lnTo>
                  <a:cubicBezTo>
                    <a:pt x="627" y="1473"/>
                    <a:pt x="652" y="1448"/>
                    <a:pt x="703" y="1398"/>
                  </a:cubicBezTo>
                  <a:cubicBezTo>
                    <a:pt x="728" y="1348"/>
                    <a:pt x="753" y="1297"/>
                    <a:pt x="803" y="1247"/>
                  </a:cubicBezTo>
                  <a:cubicBezTo>
                    <a:pt x="853" y="1147"/>
                    <a:pt x="928" y="1072"/>
                    <a:pt x="978" y="972"/>
                  </a:cubicBezTo>
                  <a:cubicBezTo>
                    <a:pt x="1054" y="896"/>
                    <a:pt x="1129" y="796"/>
                    <a:pt x="1179" y="721"/>
                  </a:cubicBezTo>
                  <a:cubicBezTo>
                    <a:pt x="1254" y="621"/>
                    <a:pt x="1304" y="521"/>
                    <a:pt x="1354" y="420"/>
                  </a:cubicBezTo>
                  <a:cubicBezTo>
                    <a:pt x="1354" y="445"/>
                    <a:pt x="1354" y="445"/>
                    <a:pt x="1354" y="445"/>
                  </a:cubicBezTo>
                  <a:cubicBezTo>
                    <a:pt x="1404" y="395"/>
                    <a:pt x="1429" y="345"/>
                    <a:pt x="1455" y="295"/>
                  </a:cubicBezTo>
                  <a:cubicBezTo>
                    <a:pt x="1480" y="270"/>
                    <a:pt x="1480" y="270"/>
                    <a:pt x="1480" y="245"/>
                  </a:cubicBezTo>
                  <a:cubicBezTo>
                    <a:pt x="1530" y="195"/>
                    <a:pt x="1555" y="145"/>
                    <a:pt x="1605" y="94"/>
                  </a:cubicBezTo>
                  <a:cubicBezTo>
                    <a:pt x="1605" y="69"/>
                    <a:pt x="1605" y="19"/>
                    <a:pt x="1580" y="19"/>
                  </a:cubicBezTo>
                  <a:cubicBezTo>
                    <a:pt x="1567" y="7"/>
                    <a:pt x="1548" y="0"/>
                    <a:pt x="1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1119654" y="1250189"/>
              <a:ext cx="24335" cy="46063"/>
            </a:xfrm>
            <a:custGeom>
              <a:avLst/>
              <a:gdLst/>
              <a:ahLst/>
              <a:cxnLst/>
              <a:rect l="l" t="t" r="r" b="b"/>
              <a:pathLst>
                <a:path w="252" h="477" extrusionOk="0">
                  <a:moveTo>
                    <a:pt x="226" y="1"/>
                  </a:moveTo>
                  <a:cubicBezTo>
                    <a:pt x="201" y="1"/>
                    <a:pt x="151" y="1"/>
                    <a:pt x="151" y="26"/>
                  </a:cubicBezTo>
                  <a:cubicBezTo>
                    <a:pt x="126" y="101"/>
                    <a:pt x="101" y="176"/>
                    <a:pt x="76" y="251"/>
                  </a:cubicBezTo>
                  <a:cubicBezTo>
                    <a:pt x="51" y="301"/>
                    <a:pt x="51" y="327"/>
                    <a:pt x="26" y="377"/>
                  </a:cubicBezTo>
                  <a:cubicBezTo>
                    <a:pt x="26" y="402"/>
                    <a:pt x="1" y="452"/>
                    <a:pt x="51" y="477"/>
                  </a:cubicBezTo>
                  <a:lnTo>
                    <a:pt x="101" y="477"/>
                  </a:lnTo>
                  <a:cubicBezTo>
                    <a:pt x="101" y="477"/>
                    <a:pt x="101" y="452"/>
                    <a:pt x="101" y="452"/>
                  </a:cubicBezTo>
                  <a:cubicBezTo>
                    <a:pt x="101" y="427"/>
                    <a:pt x="101" y="427"/>
                    <a:pt x="126" y="427"/>
                  </a:cubicBezTo>
                  <a:cubicBezTo>
                    <a:pt x="126" y="377"/>
                    <a:pt x="151" y="301"/>
                    <a:pt x="176" y="251"/>
                  </a:cubicBezTo>
                  <a:cubicBezTo>
                    <a:pt x="201" y="201"/>
                    <a:pt x="226" y="126"/>
                    <a:pt x="251" y="76"/>
                  </a:cubicBezTo>
                  <a:cubicBezTo>
                    <a:pt x="251" y="51"/>
                    <a:pt x="251" y="26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1136650" y="1212045"/>
              <a:ext cx="53305" cy="43069"/>
            </a:xfrm>
            <a:custGeom>
              <a:avLst/>
              <a:gdLst/>
              <a:ahLst/>
              <a:cxnLst/>
              <a:rect l="l" t="t" r="r" b="b"/>
              <a:pathLst>
                <a:path w="552" h="446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45"/>
                    <a:pt x="401" y="70"/>
                    <a:pt x="351" y="95"/>
                  </a:cubicBezTo>
                  <a:cubicBezTo>
                    <a:pt x="301" y="145"/>
                    <a:pt x="226" y="195"/>
                    <a:pt x="176" y="245"/>
                  </a:cubicBezTo>
                  <a:cubicBezTo>
                    <a:pt x="125" y="270"/>
                    <a:pt x="100" y="295"/>
                    <a:pt x="75" y="321"/>
                  </a:cubicBezTo>
                  <a:cubicBezTo>
                    <a:pt x="50" y="321"/>
                    <a:pt x="50" y="321"/>
                    <a:pt x="25" y="346"/>
                  </a:cubicBezTo>
                  <a:cubicBezTo>
                    <a:pt x="0" y="346"/>
                    <a:pt x="0" y="371"/>
                    <a:pt x="0" y="396"/>
                  </a:cubicBezTo>
                  <a:cubicBezTo>
                    <a:pt x="0" y="396"/>
                    <a:pt x="0" y="421"/>
                    <a:pt x="0" y="421"/>
                  </a:cubicBezTo>
                  <a:cubicBezTo>
                    <a:pt x="25" y="421"/>
                    <a:pt x="25" y="446"/>
                    <a:pt x="50" y="446"/>
                  </a:cubicBezTo>
                  <a:cubicBezTo>
                    <a:pt x="50" y="446"/>
                    <a:pt x="75" y="446"/>
                    <a:pt x="75" y="421"/>
                  </a:cubicBezTo>
                  <a:cubicBezTo>
                    <a:pt x="125" y="421"/>
                    <a:pt x="151" y="396"/>
                    <a:pt x="201" y="371"/>
                  </a:cubicBezTo>
                  <a:cubicBezTo>
                    <a:pt x="226" y="346"/>
                    <a:pt x="276" y="321"/>
                    <a:pt x="301" y="270"/>
                  </a:cubicBezTo>
                  <a:cubicBezTo>
                    <a:pt x="401" y="220"/>
                    <a:pt x="451" y="145"/>
                    <a:pt x="526" y="95"/>
                  </a:cubicBezTo>
                  <a:cubicBezTo>
                    <a:pt x="552" y="70"/>
                    <a:pt x="552" y="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1139064" y="1242947"/>
              <a:ext cx="70301" cy="14582"/>
            </a:xfrm>
            <a:custGeom>
              <a:avLst/>
              <a:gdLst/>
              <a:ahLst/>
              <a:cxnLst/>
              <a:rect l="l" t="t" r="r" b="b"/>
              <a:pathLst>
                <a:path w="728" h="151" extrusionOk="0">
                  <a:moveTo>
                    <a:pt x="652" y="1"/>
                  </a:moveTo>
                  <a:cubicBezTo>
                    <a:pt x="577" y="26"/>
                    <a:pt x="501" y="26"/>
                    <a:pt x="451" y="26"/>
                  </a:cubicBezTo>
                  <a:cubicBezTo>
                    <a:pt x="401" y="26"/>
                    <a:pt x="376" y="51"/>
                    <a:pt x="326" y="51"/>
                  </a:cubicBezTo>
                  <a:lnTo>
                    <a:pt x="100" y="51"/>
                  </a:lnTo>
                  <a:cubicBezTo>
                    <a:pt x="84" y="51"/>
                    <a:pt x="78" y="40"/>
                    <a:pt x="69" y="40"/>
                  </a:cubicBezTo>
                  <a:cubicBezTo>
                    <a:pt x="64" y="40"/>
                    <a:pt x="59" y="42"/>
                    <a:pt x="50" y="51"/>
                  </a:cubicBezTo>
                  <a:cubicBezTo>
                    <a:pt x="25" y="51"/>
                    <a:pt x="0" y="51"/>
                    <a:pt x="0" y="76"/>
                  </a:cubicBezTo>
                  <a:cubicBezTo>
                    <a:pt x="0" y="101"/>
                    <a:pt x="0" y="126"/>
                    <a:pt x="25" y="151"/>
                  </a:cubicBezTo>
                  <a:lnTo>
                    <a:pt x="401" y="151"/>
                  </a:lnTo>
                  <a:cubicBezTo>
                    <a:pt x="501" y="151"/>
                    <a:pt x="577" y="126"/>
                    <a:pt x="677" y="126"/>
                  </a:cubicBezTo>
                  <a:cubicBezTo>
                    <a:pt x="702" y="126"/>
                    <a:pt x="727" y="101"/>
                    <a:pt x="727" y="51"/>
                  </a:cubicBezTo>
                  <a:cubicBezTo>
                    <a:pt x="702" y="26"/>
                    <a:pt x="677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860657" y="1194566"/>
              <a:ext cx="171987" cy="196129"/>
            </a:xfrm>
            <a:custGeom>
              <a:avLst/>
              <a:gdLst/>
              <a:ahLst/>
              <a:cxnLst/>
              <a:rect l="l" t="t" r="r" b="b"/>
              <a:pathLst>
                <a:path w="1781" h="2031" extrusionOk="0">
                  <a:moveTo>
                    <a:pt x="1705" y="0"/>
                  </a:moveTo>
                  <a:cubicBezTo>
                    <a:pt x="1655" y="25"/>
                    <a:pt x="1605" y="75"/>
                    <a:pt x="1555" y="101"/>
                  </a:cubicBezTo>
                  <a:cubicBezTo>
                    <a:pt x="1480" y="151"/>
                    <a:pt x="1404" y="201"/>
                    <a:pt x="1329" y="276"/>
                  </a:cubicBezTo>
                  <a:cubicBezTo>
                    <a:pt x="1254" y="351"/>
                    <a:pt x="1179" y="426"/>
                    <a:pt x="1129" y="502"/>
                  </a:cubicBezTo>
                  <a:cubicBezTo>
                    <a:pt x="1054" y="577"/>
                    <a:pt x="978" y="652"/>
                    <a:pt x="928" y="727"/>
                  </a:cubicBezTo>
                  <a:cubicBezTo>
                    <a:pt x="903" y="777"/>
                    <a:pt x="853" y="827"/>
                    <a:pt x="828" y="852"/>
                  </a:cubicBezTo>
                  <a:cubicBezTo>
                    <a:pt x="803" y="903"/>
                    <a:pt x="778" y="953"/>
                    <a:pt x="728" y="1003"/>
                  </a:cubicBezTo>
                  <a:cubicBezTo>
                    <a:pt x="678" y="1078"/>
                    <a:pt x="602" y="1153"/>
                    <a:pt x="552" y="1253"/>
                  </a:cubicBezTo>
                  <a:cubicBezTo>
                    <a:pt x="502" y="1329"/>
                    <a:pt x="427" y="1404"/>
                    <a:pt x="377" y="1504"/>
                  </a:cubicBezTo>
                  <a:cubicBezTo>
                    <a:pt x="302" y="1579"/>
                    <a:pt x="252" y="1654"/>
                    <a:pt x="176" y="1755"/>
                  </a:cubicBezTo>
                  <a:cubicBezTo>
                    <a:pt x="151" y="1780"/>
                    <a:pt x="126" y="1830"/>
                    <a:pt x="76" y="1880"/>
                  </a:cubicBezTo>
                  <a:cubicBezTo>
                    <a:pt x="76" y="1880"/>
                    <a:pt x="51" y="1905"/>
                    <a:pt x="26" y="1930"/>
                  </a:cubicBezTo>
                  <a:cubicBezTo>
                    <a:pt x="26" y="1955"/>
                    <a:pt x="1" y="1955"/>
                    <a:pt x="1" y="1980"/>
                  </a:cubicBezTo>
                  <a:cubicBezTo>
                    <a:pt x="1" y="2005"/>
                    <a:pt x="1" y="2030"/>
                    <a:pt x="26" y="2030"/>
                  </a:cubicBezTo>
                  <a:lnTo>
                    <a:pt x="101" y="2030"/>
                  </a:lnTo>
                  <a:cubicBezTo>
                    <a:pt x="101" y="2005"/>
                    <a:pt x="126" y="2005"/>
                    <a:pt x="126" y="1980"/>
                  </a:cubicBezTo>
                  <a:cubicBezTo>
                    <a:pt x="151" y="1930"/>
                    <a:pt x="201" y="1905"/>
                    <a:pt x="227" y="1855"/>
                  </a:cubicBezTo>
                  <a:cubicBezTo>
                    <a:pt x="252" y="1805"/>
                    <a:pt x="302" y="1780"/>
                    <a:pt x="327" y="1730"/>
                  </a:cubicBezTo>
                  <a:cubicBezTo>
                    <a:pt x="377" y="1654"/>
                    <a:pt x="452" y="1579"/>
                    <a:pt x="502" y="1479"/>
                  </a:cubicBezTo>
                  <a:cubicBezTo>
                    <a:pt x="577" y="1404"/>
                    <a:pt x="628" y="1329"/>
                    <a:pt x="703" y="1228"/>
                  </a:cubicBezTo>
                  <a:cubicBezTo>
                    <a:pt x="728" y="1203"/>
                    <a:pt x="753" y="1153"/>
                    <a:pt x="778" y="1103"/>
                  </a:cubicBezTo>
                  <a:cubicBezTo>
                    <a:pt x="828" y="1078"/>
                    <a:pt x="853" y="1028"/>
                    <a:pt x="878" y="978"/>
                  </a:cubicBezTo>
                  <a:cubicBezTo>
                    <a:pt x="953" y="903"/>
                    <a:pt x="1003" y="802"/>
                    <a:pt x="1079" y="727"/>
                  </a:cubicBezTo>
                  <a:cubicBezTo>
                    <a:pt x="1129" y="652"/>
                    <a:pt x="1204" y="577"/>
                    <a:pt x="1254" y="502"/>
                  </a:cubicBezTo>
                  <a:lnTo>
                    <a:pt x="1304" y="451"/>
                  </a:lnTo>
                  <a:cubicBezTo>
                    <a:pt x="1329" y="401"/>
                    <a:pt x="1379" y="351"/>
                    <a:pt x="1430" y="301"/>
                  </a:cubicBezTo>
                  <a:cubicBezTo>
                    <a:pt x="1480" y="276"/>
                    <a:pt x="1530" y="226"/>
                    <a:pt x="1580" y="201"/>
                  </a:cubicBezTo>
                  <a:cubicBezTo>
                    <a:pt x="1630" y="176"/>
                    <a:pt x="1680" y="126"/>
                    <a:pt x="1730" y="101"/>
                  </a:cubicBezTo>
                  <a:lnTo>
                    <a:pt x="1755" y="101"/>
                  </a:lnTo>
                  <a:cubicBezTo>
                    <a:pt x="1755" y="101"/>
                    <a:pt x="1780" y="75"/>
                    <a:pt x="1780" y="75"/>
                  </a:cubicBezTo>
                  <a:cubicBezTo>
                    <a:pt x="1780" y="50"/>
                    <a:pt x="1780" y="50"/>
                    <a:pt x="1780" y="25"/>
                  </a:cubicBezTo>
                  <a:cubicBezTo>
                    <a:pt x="1755" y="0"/>
                    <a:pt x="1730" y="0"/>
                    <a:pt x="1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1001068" y="1614639"/>
              <a:ext cx="38820" cy="25301"/>
            </a:xfrm>
            <a:custGeom>
              <a:avLst/>
              <a:gdLst/>
              <a:ahLst/>
              <a:cxnLst/>
              <a:rect l="l" t="t" r="r" b="b"/>
              <a:pathLst>
                <a:path w="402" h="262" extrusionOk="0">
                  <a:moveTo>
                    <a:pt x="323" y="1"/>
                  </a:moveTo>
                  <a:cubicBezTo>
                    <a:pt x="316" y="1"/>
                    <a:pt x="309" y="4"/>
                    <a:pt x="301" y="11"/>
                  </a:cubicBezTo>
                  <a:cubicBezTo>
                    <a:pt x="251" y="36"/>
                    <a:pt x="201" y="61"/>
                    <a:pt x="151" y="86"/>
                  </a:cubicBezTo>
                  <a:cubicBezTo>
                    <a:pt x="126" y="111"/>
                    <a:pt x="76" y="137"/>
                    <a:pt x="51" y="162"/>
                  </a:cubicBezTo>
                  <a:cubicBezTo>
                    <a:pt x="26" y="162"/>
                    <a:pt x="26" y="162"/>
                    <a:pt x="26" y="187"/>
                  </a:cubicBezTo>
                  <a:cubicBezTo>
                    <a:pt x="1" y="187"/>
                    <a:pt x="1" y="237"/>
                    <a:pt x="26" y="237"/>
                  </a:cubicBezTo>
                  <a:cubicBezTo>
                    <a:pt x="26" y="262"/>
                    <a:pt x="51" y="262"/>
                    <a:pt x="51" y="262"/>
                  </a:cubicBezTo>
                  <a:lnTo>
                    <a:pt x="101" y="262"/>
                  </a:lnTo>
                  <a:cubicBezTo>
                    <a:pt x="126" y="237"/>
                    <a:pt x="151" y="237"/>
                    <a:pt x="176" y="212"/>
                  </a:cubicBezTo>
                  <a:cubicBezTo>
                    <a:pt x="251" y="187"/>
                    <a:pt x="301" y="162"/>
                    <a:pt x="352" y="111"/>
                  </a:cubicBezTo>
                  <a:cubicBezTo>
                    <a:pt x="377" y="86"/>
                    <a:pt x="402" y="61"/>
                    <a:pt x="377" y="36"/>
                  </a:cubicBezTo>
                  <a:cubicBezTo>
                    <a:pt x="359" y="19"/>
                    <a:pt x="341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1158378" y="1373604"/>
              <a:ext cx="36406" cy="94540"/>
            </a:xfrm>
            <a:custGeom>
              <a:avLst/>
              <a:gdLst/>
              <a:ahLst/>
              <a:cxnLst/>
              <a:rect l="l" t="t" r="r" b="b"/>
              <a:pathLst>
                <a:path w="377" h="979" extrusionOk="0">
                  <a:moveTo>
                    <a:pt x="101" y="1"/>
                  </a:moveTo>
                  <a:cubicBezTo>
                    <a:pt x="76" y="1"/>
                    <a:pt x="76" y="1"/>
                    <a:pt x="51" y="26"/>
                  </a:cubicBezTo>
                  <a:cubicBezTo>
                    <a:pt x="26" y="26"/>
                    <a:pt x="26" y="51"/>
                    <a:pt x="26" y="76"/>
                  </a:cubicBezTo>
                  <a:cubicBezTo>
                    <a:pt x="26" y="126"/>
                    <a:pt x="26" y="176"/>
                    <a:pt x="1" y="226"/>
                  </a:cubicBezTo>
                  <a:cubicBezTo>
                    <a:pt x="1" y="277"/>
                    <a:pt x="1" y="327"/>
                    <a:pt x="1" y="377"/>
                  </a:cubicBezTo>
                  <a:cubicBezTo>
                    <a:pt x="1" y="502"/>
                    <a:pt x="1" y="627"/>
                    <a:pt x="1" y="728"/>
                  </a:cubicBezTo>
                  <a:cubicBezTo>
                    <a:pt x="1" y="753"/>
                    <a:pt x="1" y="828"/>
                    <a:pt x="1" y="878"/>
                  </a:cubicBezTo>
                  <a:cubicBezTo>
                    <a:pt x="1" y="903"/>
                    <a:pt x="1" y="928"/>
                    <a:pt x="26" y="953"/>
                  </a:cubicBezTo>
                  <a:cubicBezTo>
                    <a:pt x="26" y="978"/>
                    <a:pt x="51" y="978"/>
                    <a:pt x="76" y="978"/>
                  </a:cubicBezTo>
                  <a:lnTo>
                    <a:pt x="176" y="978"/>
                  </a:lnTo>
                  <a:cubicBezTo>
                    <a:pt x="226" y="953"/>
                    <a:pt x="276" y="953"/>
                    <a:pt x="301" y="928"/>
                  </a:cubicBezTo>
                  <a:cubicBezTo>
                    <a:pt x="327" y="928"/>
                    <a:pt x="327" y="928"/>
                    <a:pt x="327" y="903"/>
                  </a:cubicBezTo>
                  <a:cubicBezTo>
                    <a:pt x="352" y="903"/>
                    <a:pt x="377" y="878"/>
                    <a:pt x="377" y="853"/>
                  </a:cubicBezTo>
                  <a:cubicBezTo>
                    <a:pt x="377" y="828"/>
                    <a:pt x="377" y="828"/>
                    <a:pt x="377" y="828"/>
                  </a:cubicBezTo>
                  <a:cubicBezTo>
                    <a:pt x="377" y="803"/>
                    <a:pt x="377" y="803"/>
                    <a:pt x="377" y="803"/>
                  </a:cubicBezTo>
                  <a:cubicBezTo>
                    <a:pt x="352" y="778"/>
                    <a:pt x="352" y="778"/>
                    <a:pt x="352" y="753"/>
                  </a:cubicBezTo>
                  <a:cubicBezTo>
                    <a:pt x="352" y="753"/>
                    <a:pt x="352" y="728"/>
                    <a:pt x="352" y="728"/>
                  </a:cubicBezTo>
                  <a:cubicBezTo>
                    <a:pt x="327" y="653"/>
                    <a:pt x="301" y="552"/>
                    <a:pt x="301" y="477"/>
                  </a:cubicBezTo>
                  <a:lnTo>
                    <a:pt x="276" y="452"/>
                  </a:lnTo>
                  <a:cubicBezTo>
                    <a:pt x="276" y="352"/>
                    <a:pt x="251" y="277"/>
                    <a:pt x="226" y="176"/>
                  </a:cubicBezTo>
                  <a:cubicBezTo>
                    <a:pt x="201" y="151"/>
                    <a:pt x="201" y="126"/>
                    <a:pt x="201" y="76"/>
                  </a:cubicBezTo>
                  <a:cubicBezTo>
                    <a:pt x="176" y="76"/>
                    <a:pt x="176" y="51"/>
                    <a:pt x="151" y="26"/>
                  </a:cubicBezTo>
                  <a:cubicBezTo>
                    <a:pt x="151" y="1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1192273" y="1109875"/>
              <a:ext cx="72715" cy="33895"/>
            </a:xfrm>
            <a:custGeom>
              <a:avLst/>
              <a:gdLst/>
              <a:ahLst/>
              <a:cxnLst/>
              <a:rect l="l" t="t" r="r" b="b"/>
              <a:pathLst>
                <a:path w="753" h="351" extrusionOk="0">
                  <a:moveTo>
                    <a:pt x="652" y="0"/>
                  </a:moveTo>
                  <a:cubicBezTo>
                    <a:pt x="602" y="0"/>
                    <a:pt x="577" y="25"/>
                    <a:pt x="552" y="25"/>
                  </a:cubicBezTo>
                  <a:cubicBezTo>
                    <a:pt x="477" y="25"/>
                    <a:pt x="402" y="50"/>
                    <a:pt x="326" y="50"/>
                  </a:cubicBezTo>
                  <a:cubicBezTo>
                    <a:pt x="251" y="75"/>
                    <a:pt x="201" y="75"/>
                    <a:pt x="126" y="100"/>
                  </a:cubicBezTo>
                  <a:cubicBezTo>
                    <a:pt x="76" y="125"/>
                    <a:pt x="26" y="125"/>
                    <a:pt x="1" y="201"/>
                  </a:cubicBezTo>
                  <a:cubicBezTo>
                    <a:pt x="1" y="201"/>
                    <a:pt x="1" y="226"/>
                    <a:pt x="1" y="251"/>
                  </a:cubicBezTo>
                  <a:cubicBezTo>
                    <a:pt x="1" y="251"/>
                    <a:pt x="1" y="276"/>
                    <a:pt x="1" y="276"/>
                  </a:cubicBezTo>
                  <a:cubicBezTo>
                    <a:pt x="1" y="301"/>
                    <a:pt x="26" y="301"/>
                    <a:pt x="26" y="326"/>
                  </a:cubicBezTo>
                  <a:lnTo>
                    <a:pt x="51" y="326"/>
                  </a:lnTo>
                  <a:cubicBezTo>
                    <a:pt x="76" y="351"/>
                    <a:pt x="101" y="351"/>
                    <a:pt x="101" y="351"/>
                  </a:cubicBezTo>
                  <a:lnTo>
                    <a:pt x="126" y="351"/>
                  </a:lnTo>
                  <a:cubicBezTo>
                    <a:pt x="151" y="351"/>
                    <a:pt x="176" y="351"/>
                    <a:pt x="201" y="326"/>
                  </a:cubicBezTo>
                  <a:cubicBezTo>
                    <a:pt x="251" y="326"/>
                    <a:pt x="301" y="301"/>
                    <a:pt x="326" y="301"/>
                  </a:cubicBezTo>
                  <a:cubicBezTo>
                    <a:pt x="427" y="251"/>
                    <a:pt x="502" y="226"/>
                    <a:pt x="577" y="176"/>
                  </a:cubicBezTo>
                  <a:cubicBezTo>
                    <a:pt x="627" y="176"/>
                    <a:pt x="652" y="150"/>
                    <a:pt x="677" y="125"/>
                  </a:cubicBezTo>
                  <a:lnTo>
                    <a:pt x="702" y="125"/>
                  </a:lnTo>
                  <a:cubicBezTo>
                    <a:pt x="702" y="125"/>
                    <a:pt x="727" y="100"/>
                    <a:pt x="727" y="100"/>
                  </a:cubicBezTo>
                  <a:cubicBezTo>
                    <a:pt x="752" y="75"/>
                    <a:pt x="752" y="50"/>
                    <a:pt x="727" y="25"/>
                  </a:cubicBezTo>
                  <a:cubicBezTo>
                    <a:pt x="727" y="25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1206759" y="1199394"/>
              <a:ext cx="72715" cy="21824"/>
            </a:xfrm>
            <a:custGeom>
              <a:avLst/>
              <a:gdLst/>
              <a:ahLst/>
              <a:cxnLst/>
              <a:rect l="l" t="t" r="r" b="b"/>
              <a:pathLst>
                <a:path w="753" h="226" extrusionOk="0">
                  <a:moveTo>
                    <a:pt x="1" y="76"/>
                  </a:moveTo>
                  <a:cubicBezTo>
                    <a:pt x="1" y="76"/>
                    <a:pt x="1" y="76"/>
                    <a:pt x="1" y="101"/>
                  </a:cubicBezTo>
                  <a:lnTo>
                    <a:pt x="26" y="101"/>
                  </a:lnTo>
                  <a:cubicBezTo>
                    <a:pt x="1" y="101"/>
                    <a:pt x="1" y="76"/>
                    <a:pt x="1" y="76"/>
                  </a:cubicBezTo>
                  <a:close/>
                  <a:moveTo>
                    <a:pt x="76" y="0"/>
                  </a:moveTo>
                  <a:cubicBezTo>
                    <a:pt x="76" y="0"/>
                    <a:pt x="51" y="25"/>
                    <a:pt x="51" y="25"/>
                  </a:cubicBezTo>
                  <a:cubicBezTo>
                    <a:pt x="26" y="51"/>
                    <a:pt x="26" y="51"/>
                    <a:pt x="1" y="51"/>
                  </a:cubicBezTo>
                  <a:cubicBezTo>
                    <a:pt x="1" y="76"/>
                    <a:pt x="1" y="101"/>
                    <a:pt x="26" y="101"/>
                  </a:cubicBezTo>
                  <a:cubicBezTo>
                    <a:pt x="26" y="126"/>
                    <a:pt x="51" y="126"/>
                    <a:pt x="51" y="151"/>
                  </a:cubicBezTo>
                  <a:cubicBezTo>
                    <a:pt x="76" y="151"/>
                    <a:pt x="126" y="176"/>
                    <a:pt x="151" y="176"/>
                  </a:cubicBezTo>
                  <a:cubicBezTo>
                    <a:pt x="201" y="176"/>
                    <a:pt x="227" y="176"/>
                    <a:pt x="277" y="201"/>
                  </a:cubicBezTo>
                  <a:lnTo>
                    <a:pt x="402" y="201"/>
                  </a:lnTo>
                  <a:cubicBezTo>
                    <a:pt x="452" y="226"/>
                    <a:pt x="502" y="226"/>
                    <a:pt x="552" y="226"/>
                  </a:cubicBezTo>
                  <a:lnTo>
                    <a:pt x="703" y="226"/>
                  </a:lnTo>
                  <a:cubicBezTo>
                    <a:pt x="753" y="226"/>
                    <a:pt x="753" y="151"/>
                    <a:pt x="728" y="126"/>
                  </a:cubicBezTo>
                  <a:cubicBezTo>
                    <a:pt x="703" y="101"/>
                    <a:pt x="653" y="101"/>
                    <a:pt x="628" y="76"/>
                  </a:cubicBezTo>
                  <a:cubicBezTo>
                    <a:pt x="577" y="51"/>
                    <a:pt x="527" y="51"/>
                    <a:pt x="477" y="25"/>
                  </a:cubicBezTo>
                  <a:cubicBezTo>
                    <a:pt x="427" y="25"/>
                    <a:pt x="37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805033" y="1790490"/>
              <a:ext cx="174401" cy="188307"/>
            </a:xfrm>
            <a:custGeom>
              <a:avLst/>
              <a:gdLst/>
              <a:ahLst/>
              <a:cxnLst/>
              <a:rect l="l" t="t" r="r" b="b"/>
              <a:pathLst>
                <a:path w="1806" h="1950" extrusionOk="0">
                  <a:moveTo>
                    <a:pt x="1053" y="1"/>
                  </a:moveTo>
                  <a:cubicBezTo>
                    <a:pt x="1041" y="1"/>
                    <a:pt x="1028" y="7"/>
                    <a:pt x="1028" y="20"/>
                  </a:cubicBezTo>
                  <a:cubicBezTo>
                    <a:pt x="1028" y="20"/>
                    <a:pt x="1003" y="45"/>
                    <a:pt x="1003" y="45"/>
                  </a:cubicBezTo>
                  <a:cubicBezTo>
                    <a:pt x="1003" y="70"/>
                    <a:pt x="1003" y="95"/>
                    <a:pt x="1003" y="120"/>
                  </a:cubicBezTo>
                  <a:lnTo>
                    <a:pt x="953" y="270"/>
                  </a:lnTo>
                  <a:cubicBezTo>
                    <a:pt x="928" y="371"/>
                    <a:pt x="928" y="471"/>
                    <a:pt x="903" y="596"/>
                  </a:cubicBezTo>
                  <a:cubicBezTo>
                    <a:pt x="903" y="596"/>
                    <a:pt x="903" y="596"/>
                    <a:pt x="878" y="621"/>
                  </a:cubicBezTo>
                  <a:cubicBezTo>
                    <a:pt x="856" y="614"/>
                    <a:pt x="834" y="611"/>
                    <a:pt x="812" y="611"/>
                  </a:cubicBezTo>
                  <a:cubicBezTo>
                    <a:pt x="761" y="611"/>
                    <a:pt x="713" y="629"/>
                    <a:pt x="677" y="646"/>
                  </a:cubicBezTo>
                  <a:cubicBezTo>
                    <a:pt x="627" y="596"/>
                    <a:pt x="602" y="546"/>
                    <a:pt x="577" y="496"/>
                  </a:cubicBezTo>
                  <a:cubicBezTo>
                    <a:pt x="552" y="446"/>
                    <a:pt x="527" y="421"/>
                    <a:pt x="502" y="371"/>
                  </a:cubicBezTo>
                  <a:cubicBezTo>
                    <a:pt x="502" y="346"/>
                    <a:pt x="477" y="346"/>
                    <a:pt x="477" y="321"/>
                  </a:cubicBezTo>
                  <a:cubicBezTo>
                    <a:pt x="477" y="321"/>
                    <a:pt x="452" y="295"/>
                    <a:pt x="452" y="295"/>
                  </a:cubicBezTo>
                  <a:cubicBezTo>
                    <a:pt x="452" y="270"/>
                    <a:pt x="427" y="270"/>
                    <a:pt x="402" y="270"/>
                  </a:cubicBezTo>
                  <a:cubicBezTo>
                    <a:pt x="402" y="270"/>
                    <a:pt x="402" y="295"/>
                    <a:pt x="376" y="295"/>
                  </a:cubicBezTo>
                  <a:cubicBezTo>
                    <a:pt x="376" y="295"/>
                    <a:pt x="376" y="295"/>
                    <a:pt x="376" y="321"/>
                  </a:cubicBezTo>
                  <a:cubicBezTo>
                    <a:pt x="376" y="321"/>
                    <a:pt x="376" y="346"/>
                    <a:pt x="376" y="346"/>
                  </a:cubicBezTo>
                  <a:cubicBezTo>
                    <a:pt x="402" y="371"/>
                    <a:pt x="402" y="396"/>
                    <a:pt x="402" y="396"/>
                  </a:cubicBezTo>
                  <a:cubicBezTo>
                    <a:pt x="427" y="446"/>
                    <a:pt x="452" y="471"/>
                    <a:pt x="477" y="521"/>
                  </a:cubicBezTo>
                  <a:cubicBezTo>
                    <a:pt x="502" y="596"/>
                    <a:pt x="552" y="646"/>
                    <a:pt x="602" y="722"/>
                  </a:cubicBezTo>
                  <a:cubicBezTo>
                    <a:pt x="552" y="747"/>
                    <a:pt x="527" y="797"/>
                    <a:pt x="527" y="822"/>
                  </a:cubicBezTo>
                  <a:cubicBezTo>
                    <a:pt x="402" y="797"/>
                    <a:pt x="301" y="772"/>
                    <a:pt x="201" y="747"/>
                  </a:cubicBezTo>
                  <a:cubicBezTo>
                    <a:pt x="176" y="747"/>
                    <a:pt x="126" y="722"/>
                    <a:pt x="101" y="722"/>
                  </a:cubicBezTo>
                  <a:cubicBezTo>
                    <a:pt x="76" y="696"/>
                    <a:pt x="26" y="696"/>
                    <a:pt x="1" y="696"/>
                  </a:cubicBezTo>
                  <a:cubicBezTo>
                    <a:pt x="1" y="722"/>
                    <a:pt x="1" y="747"/>
                    <a:pt x="1" y="772"/>
                  </a:cubicBezTo>
                  <a:cubicBezTo>
                    <a:pt x="1" y="772"/>
                    <a:pt x="1" y="797"/>
                    <a:pt x="26" y="797"/>
                  </a:cubicBezTo>
                  <a:cubicBezTo>
                    <a:pt x="26" y="797"/>
                    <a:pt x="51" y="822"/>
                    <a:pt x="76" y="822"/>
                  </a:cubicBezTo>
                  <a:cubicBezTo>
                    <a:pt x="126" y="847"/>
                    <a:pt x="151" y="847"/>
                    <a:pt x="201" y="872"/>
                  </a:cubicBezTo>
                  <a:cubicBezTo>
                    <a:pt x="301" y="897"/>
                    <a:pt x="402" y="922"/>
                    <a:pt x="477" y="947"/>
                  </a:cubicBezTo>
                  <a:lnTo>
                    <a:pt x="502" y="947"/>
                  </a:lnTo>
                  <a:cubicBezTo>
                    <a:pt x="477" y="1022"/>
                    <a:pt x="502" y="1097"/>
                    <a:pt x="527" y="1148"/>
                  </a:cubicBezTo>
                  <a:cubicBezTo>
                    <a:pt x="502" y="1173"/>
                    <a:pt x="452" y="1198"/>
                    <a:pt x="427" y="1223"/>
                  </a:cubicBezTo>
                  <a:cubicBezTo>
                    <a:pt x="376" y="1248"/>
                    <a:pt x="351" y="1273"/>
                    <a:pt x="301" y="1298"/>
                  </a:cubicBezTo>
                  <a:cubicBezTo>
                    <a:pt x="276" y="1323"/>
                    <a:pt x="276" y="1323"/>
                    <a:pt x="251" y="1348"/>
                  </a:cubicBezTo>
                  <a:cubicBezTo>
                    <a:pt x="226" y="1348"/>
                    <a:pt x="226" y="1373"/>
                    <a:pt x="201" y="1398"/>
                  </a:cubicBezTo>
                  <a:cubicBezTo>
                    <a:pt x="201" y="1423"/>
                    <a:pt x="226" y="1448"/>
                    <a:pt x="251" y="1448"/>
                  </a:cubicBezTo>
                  <a:lnTo>
                    <a:pt x="301" y="1448"/>
                  </a:lnTo>
                  <a:cubicBezTo>
                    <a:pt x="301" y="1423"/>
                    <a:pt x="326" y="1423"/>
                    <a:pt x="326" y="1423"/>
                  </a:cubicBezTo>
                  <a:cubicBezTo>
                    <a:pt x="351" y="1398"/>
                    <a:pt x="376" y="1373"/>
                    <a:pt x="402" y="1348"/>
                  </a:cubicBezTo>
                  <a:cubicBezTo>
                    <a:pt x="427" y="1348"/>
                    <a:pt x="427" y="1348"/>
                    <a:pt x="452" y="1323"/>
                  </a:cubicBezTo>
                  <a:cubicBezTo>
                    <a:pt x="502" y="1298"/>
                    <a:pt x="552" y="1248"/>
                    <a:pt x="602" y="1223"/>
                  </a:cubicBezTo>
                  <a:cubicBezTo>
                    <a:pt x="627" y="1273"/>
                    <a:pt x="677" y="1298"/>
                    <a:pt x="727" y="1298"/>
                  </a:cubicBezTo>
                  <a:cubicBezTo>
                    <a:pt x="702" y="1398"/>
                    <a:pt x="702" y="1473"/>
                    <a:pt x="677" y="1549"/>
                  </a:cubicBezTo>
                  <a:cubicBezTo>
                    <a:pt x="652" y="1599"/>
                    <a:pt x="652" y="1649"/>
                    <a:pt x="652" y="1724"/>
                  </a:cubicBezTo>
                  <a:cubicBezTo>
                    <a:pt x="627" y="1774"/>
                    <a:pt x="627" y="1824"/>
                    <a:pt x="602" y="1874"/>
                  </a:cubicBezTo>
                  <a:cubicBezTo>
                    <a:pt x="602" y="1900"/>
                    <a:pt x="627" y="1925"/>
                    <a:pt x="652" y="1950"/>
                  </a:cubicBezTo>
                  <a:cubicBezTo>
                    <a:pt x="677" y="1950"/>
                    <a:pt x="727" y="1925"/>
                    <a:pt x="727" y="1900"/>
                  </a:cubicBezTo>
                  <a:cubicBezTo>
                    <a:pt x="727" y="1849"/>
                    <a:pt x="752" y="1799"/>
                    <a:pt x="752" y="1749"/>
                  </a:cubicBezTo>
                  <a:cubicBezTo>
                    <a:pt x="752" y="1699"/>
                    <a:pt x="777" y="1649"/>
                    <a:pt x="777" y="1599"/>
                  </a:cubicBezTo>
                  <a:cubicBezTo>
                    <a:pt x="803" y="1498"/>
                    <a:pt x="828" y="1423"/>
                    <a:pt x="853" y="1323"/>
                  </a:cubicBezTo>
                  <a:cubicBezTo>
                    <a:pt x="878" y="1323"/>
                    <a:pt x="928" y="1323"/>
                    <a:pt x="978" y="1298"/>
                  </a:cubicBezTo>
                  <a:cubicBezTo>
                    <a:pt x="978" y="1323"/>
                    <a:pt x="1003" y="1348"/>
                    <a:pt x="1003" y="1373"/>
                  </a:cubicBezTo>
                  <a:cubicBezTo>
                    <a:pt x="1028" y="1398"/>
                    <a:pt x="1028" y="1423"/>
                    <a:pt x="1053" y="1423"/>
                  </a:cubicBezTo>
                  <a:cubicBezTo>
                    <a:pt x="1053" y="1448"/>
                    <a:pt x="1078" y="1473"/>
                    <a:pt x="1078" y="1498"/>
                  </a:cubicBezTo>
                  <a:lnTo>
                    <a:pt x="1103" y="1498"/>
                  </a:lnTo>
                  <a:cubicBezTo>
                    <a:pt x="1116" y="1511"/>
                    <a:pt x="1122" y="1517"/>
                    <a:pt x="1128" y="1517"/>
                  </a:cubicBezTo>
                  <a:cubicBezTo>
                    <a:pt x="1135" y="1517"/>
                    <a:pt x="1141" y="1511"/>
                    <a:pt x="1153" y="1498"/>
                  </a:cubicBezTo>
                  <a:cubicBezTo>
                    <a:pt x="1178" y="1498"/>
                    <a:pt x="1178" y="1473"/>
                    <a:pt x="1153" y="1448"/>
                  </a:cubicBezTo>
                  <a:cubicBezTo>
                    <a:pt x="1153" y="1398"/>
                    <a:pt x="1128" y="1373"/>
                    <a:pt x="1103" y="1348"/>
                  </a:cubicBezTo>
                  <a:cubicBezTo>
                    <a:pt x="1078" y="1323"/>
                    <a:pt x="1078" y="1298"/>
                    <a:pt x="1053" y="1273"/>
                  </a:cubicBezTo>
                  <a:cubicBezTo>
                    <a:pt x="1103" y="1223"/>
                    <a:pt x="1153" y="1173"/>
                    <a:pt x="1178" y="1123"/>
                  </a:cubicBezTo>
                  <a:cubicBezTo>
                    <a:pt x="1254" y="1123"/>
                    <a:pt x="1354" y="1148"/>
                    <a:pt x="1429" y="1173"/>
                  </a:cubicBezTo>
                  <a:cubicBezTo>
                    <a:pt x="1479" y="1198"/>
                    <a:pt x="1529" y="1198"/>
                    <a:pt x="1605" y="1223"/>
                  </a:cubicBezTo>
                  <a:cubicBezTo>
                    <a:pt x="1630" y="1223"/>
                    <a:pt x="1680" y="1248"/>
                    <a:pt x="1705" y="1248"/>
                  </a:cubicBezTo>
                  <a:cubicBezTo>
                    <a:pt x="1718" y="1255"/>
                    <a:pt x="1730" y="1258"/>
                    <a:pt x="1740" y="1258"/>
                  </a:cubicBezTo>
                  <a:cubicBezTo>
                    <a:pt x="1768" y="1258"/>
                    <a:pt x="1787" y="1234"/>
                    <a:pt x="1805" y="1198"/>
                  </a:cubicBezTo>
                  <a:cubicBezTo>
                    <a:pt x="1805" y="1173"/>
                    <a:pt x="1780" y="1123"/>
                    <a:pt x="1755" y="1123"/>
                  </a:cubicBezTo>
                  <a:cubicBezTo>
                    <a:pt x="1730" y="1123"/>
                    <a:pt x="1680" y="1097"/>
                    <a:pt x="1655" y="1097"/>
                  </a:cubicBezTo>
                  <a:cubicBezTo>
                    <a:pt x="1655" y="1097"/>
                    <a:pt x="1630" y="1097"/>
                    <a:pt x="1605" y="1072"/>
                  </a:cubicBezTo>
                  <a:cubicBezTo>
                    <a:pt x="1554" y="1072"/>
                    <a:pt x="1479" y="1047"/>
                    <a:pt x="1429" y="1047"/>
                  </a:cubicBezTo>
                  <a:cubicBezTo>
                    <a:pt x="1404" y="1022"/>
                    <a:pt x="1379" y="1022"/>
                    <a:pt x="1329" y="1022"/>
                  </a:cubicBezTo>
                  <a:cubicBezTo>
                    <a:pt x="1304" y="997"/>
                    <a:pt x="1254" y="997"/>
                    <a:pt x="1204" y="972"/>
                  </a:cubicBezTo>
                  <a:cubicBezTo>
                    <a:pt x="1204" y="922"/>
                    <a:pt x="1204" y="847"/>
                    <a:pt x="1153" y="797"/>
                  </a:cubicBezTo>
                  <a:lnTo>
                    <a:pt x="1178" y="797"/>
                  </a:lnTo>
                  <a:cubicBezTo>
                    <a:pt x="1254" y="747"/>
                    <a:pt x="1329" y="671"/>
                    <a:pt x="1404" y="621"/>
                  </a:cubicBezTo>
                  <a:cubicBezTo>
                    <a:pt x="1429" y="596"/>
                    <a:pt x="1429" y="571"/>
                    <a:pt x="1404" y="546"/>
                  </a:cubicBezTo>
                  <a:cubicBezTo>
                    <a:pt x="1392" y="534"/>
                    <a:pt x="1379" y="527"/>
                    <a:pt x="1366" y="527"/>
                  </a:cubicBezTo>
                  <a:cubicBezTo>
                    <a:pt x="1354" y="527"/>
                    <a:pt x="1341" y="534"/>
                    <a:pt x="1329" y="546"/>
                  </a:cubicBezTo>
                  <a:cubicBezTo>
                    <a:pt x="1279" y="596"/>
                    <a:pt x="1204" y="646"/>
                    <a:pt x="1153" y="696"/>
                  </a:cubicBezTo>
                  <a:lnTo>
                    <a:pt x="1103" y="722"/>
                  </a:lnTo>
                  <a:cubicBezTo>
                    <a:pt x="1078" y="696"/>
                    <a:pt x="1028" y="671"/>
                    <a:pt x="1003" y="646"/>
                  </a:cubicBezTo>
                  <a:cubicBezTo>
                    <a:pt x="1028" y="546"/>
                    <a:pt x="1028" y="421"/>
                    <a:pt x="1053" y="321"/>
                  </a:cubicBezTo>
                  <a:cubicBezTo>
                    <a:pt x="1078" y="270"/>
                    <a:pt x="1078" y="220"/>
                    <a:pt x="1103" y="170"/>
                  </a:cubicBezTo>
                  <a:cubicBezTo>
                    <a:pt x="1103" y="145"/>
                    <a:pt x="1103" y="120"/>
                    <a:pt x="1103" y="95"/>
                  </a:cubicBezTo>
                  <a:cubicBezTo>
                    <a:pt x="1103" y="70"/>
                    <a:pt x="1103" y="70"/>
                    <a:pt x="1103" y="45"/>
                  </a:cubicBezTo>
                  <a:cubicBezTo>
                    <a:pt x="1103" y="45"/>
                    <a:pt x="1103" y="20"/>
                    <a:pt x="1078" y="20"/>
                  </a:cubicBezTo>
                  <a:cubicBezTo>
                    <a:pt x="1078" y="7"/>
                    <a:pt x="1066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59;p42">
            <a:extLst>
              <a:ext uri="{FF2B5EF4-FFF2-40B4-BE49-F238E27FC236}">
                <a16:creationId xmlns:a16="http://schemas.microsoft.com/office/drawing/2014/main" id="{B6FB9970-7154-68AC-2306-F6EA478422BB}"/>
              </a:ext>
            </a:extLst>
          </p:cNvPr>
          <p:cNvSpPr/>
          <p:nvPr/>
        </p:nvSpPr>
        <p:spPr>
          <a:xfrm>
            <a:off x="3720512" y="3309894"/>
            <a:ext cx="1723404" cy="3675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sz="300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Link progetto</a:t>
            </a:r>
            <a:r>
              <a:rPr lang="it-IT" sz="400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: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inzel Decorativ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71B3D1-77B8-D03C-BA44-7727232AF8CA}"/>
              </a:ext>
            </a:extLst>
          </p:cNvPr>
          <p:cNvSpPr txBox="1"/>
          <p:nvPr/>
        </p:nvSpPr>
        <p:spPr>
          <a:xfrm>
            <a:off x="2944890" y="4025954"/>
            <a:ext cx="340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github.com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VitoMusco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TeamSVG</a:t>
            </a:r>
            <a:endParaRPr lang="it-IT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E48047F4-1F13-7CCE-10DC-883AA402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" y="24906"/>
            <a:ext cx="9056536" cy="50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5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</a:t>
            </a:r>
            <a:r>
              <a:rPr lang="en" dirty="0" err="1"/>
              <a:t>toria</a:t>
            </a:r>
            <a:r>
              <a:rPr lang="en" dirty="0"/>
              <a:t> </a:t>
            </a:r>
            <a:endParaRPr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it-IT" dirty="0"/>
              <a:t>Pino, un giovane apprendista mago, fu abbandonato vicino ad un castello magico a pochi mesi dalla nascita e fu accudito come se fosse un figlio dal grande stregone Giampiero, uomo a volte sadico e arrogante, ma in fin dei conti di buon cuore.</a:t>
            </a:r>
          </a:p>
          <a:p>
            <a:pPr marL="152400" indent="0">
              <a:buNone/>
            </a:pPr>
            <a:r>
              <a:rPr lang="it-IT" dirty="0"/>
              <a:t>Il giovane ha vissuto tante esperienze e ha potuto apprendere le doti magiche, grazie all’insegnamento dello stregone supremo Giampiero, scoprendo di avere un talento innato per la magia.</a:t>
            </a:r>
          </a:p>
          <a:p>
            <a:pPr marL="152400" indent="0">
              <a:buNone/>
            </a:pPr>
            <a:r>
              <a:rPr lang="it-IT" dirty="0"/>
              <a:t>Dopo tanti anni, era finalmente sopraggiunta per Pino, l’ora di lasciare il castello, avendo raggiunto la maggiore età; diversamente da quanto si potrebbe pensare, fare ciò sarebbe stato tutt’altro che semplice per il giovane apprendista. Egli, infatti, dovrà affrontare una serie di ostacoli che metteranno a dura prova non solo le sue abilità magiche, bensì anche la sua intelligenza. Vivrà numerose avventure, incrementando i suoi poteri magici per poter così riuscire a superare le sfide che Giampiero gli sottoporrà.</a:t>
            </a:r>
          </a:p>
          <a:p>
            <a:pPr marL="152400" indent="0">
              <a:buNone/>
            </a:pPr>
            <a:r>
              <a:rPr lang="it-IT" dirty="0"/>
              <a:t>Solo dopo aver sconfitto lo stregone supremo, Pino sarà in grado di uscire dal castello per esplorare tutto il mondo magico che lo circonda.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0"/>
          <p:cNvSpPr txBox="1">
            <a:spLocks noGrp="1"/>
          </p:cNvSpPr>
          <p:nvPr>
            <p:ph type="body" idx="1"/>
          </p:nvPr>
        </p:nvSpPr>
        <p:spPr>
          <a:xfrm>
            <a:off x="720000" y="1879000"/>
            <a:ext cx="4180200" cy="2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i="1" dirty="0">
                <a:solidFill>
                  <a:schemeClr val="dk1"/>
                </a:solidFill>
              </a:rPr>
              <a:t>I</a:t>
            </a:r>
            <a:r>
              <a:rPr lang="en" sz="1600" b="1" i="1" dirty="0">
                <a:solidFill>
                  <a:schemeClr val="dk1"/>
                </a:solidFill>
              </a:rPr>
              <a:t>l </a:t>
            </a:r>
            <a:r>
              <a:rPr lang="en" sz="1600" b="1" i="1" dirty="0" err="1">
                <a:solidFill>
                  <a:schemeClr val="dk1"/>
                </a:solidFill>
              </a:rPr>
              <a:t>gioco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è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suddiviso</a:t>
            </a:r>
            <a:r>
              <a:rPr lang="en" sz="1600" b="1" i="1" dirty="0">
                <a:solidFill>
                  <a:schemeClr val="dk1"/>
                </a:solidFill>
              </a:rPr>
              <a:t> in 4 </a:t>
            </a:r>
            <a:r>
              <a:rPr lang="en" sz="1600" b="1" i="1" dirty="0" err="1">
                <a:solidFill>
                  <a:schemeClr val="dk1"/>
                </a:solidFill>
              </a:rPr>
              <a:t>stanze</a:t>
            </a:r>
            <a:r>
              <a:rPr lang="en" sz="1600" b="1" i="1" dirty="0">
                <a:solidFill>
                  <a:schemeClr val="dk1"/>
                </a:solidFill>
              </a:rPr>
              <a:t> </a:t>
            </a:r>
            <a:r>
              <a:rPr lang="en" sz="1600" b="1" i="1" dirty="0" err="1">
                <a:solidFill>
                  <a:schemeClr val="dk1"/>
                </a:solidFill>
              </a:rPr>
              <a:t>principali</a:t>
            </a:r>
            <a:r>
              <a:rPr lang="en" sz="1600" b="1" i="1" dirty="0">
                <a:solidFill>
                  <a:schemeClr val="dk1"/>
                </a:solidFill>
              </a:rPr>
              <a:t>: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Selezione Sfida;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Sfida intelletto;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/>
              <a:t>Sfida Agilità;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-IT" sz="1600" b="1" i="1" dirty="0">
                <a:solidFill>
                  <a:schemeClr val="dk1"/>
                </a:solidFill>
              </a:rPr>
              <a:t>Sfida di Combattimento.</a:t>
            </a:r>
            <a:endParaRPr sz="1600" b="1" i="1" dirty="0">
              <a:solidFill>
                <a:schemeClr val="dk1"/>
              </a:solidFill>
            </a:endParaRPr>
          </a:p>
        </p:txBody>
      </p:sp>
      <p:sp>
        <p:nvSpPr>
          <p:cNvPr id="580" name="Google Shape;580;p30"/>
          <p:cNvSpPr txBox="1">
            <a:spLocks noGrp="1"/>
          </p:cNvSpPr>
          <p:nvPr>
            <p:ph type="title"/>
          </p:nvPr>
        </p:nvSpPr>
        <p:spPr>
          <a:xfrm>
            <a:off x="720000" y="899288"/>
            <a:ext cx="4180200" cy="10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</a:t>
            </a:r>
            <a:r>
              <a:rPr lang="en" dirty="0"/>
              <a:t>fide </a:t>
            </a:r>
            <a:r>
              <a:rPr lang="en" dirty="0" err="1"/>
              <a:t>presenti</a:t>
            </a:r>
            <a:r>
              <a:rPr lang="en" dirty="0"/>
              <a:t> </a:t>
            </a:r>
            <a:endParaRPr dirty="0"/>
          </a:p>
        </p:txBody>
      </p:sp>
      <p:sp>
        <p:nvSpPr>
          <p:cNvPr id="581" name="Google Shape;581;p30"/>
          <p:cNvSpPr/>
          <p:nvPr/>
        </p:nvSpPr>
        <p:spPr>
          <a:xfrm>
            <a:off x="5083078" y="1644022"/>
            <a:ext cx="3225726" cy="5335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IT'S MAGIC</a:t>
            </a:r>
          </a:p>
        </p:txBody>
      </p:sp>
      <p:grpSp>
        <p:nvGrpSpPr>
          <p:cNvPr id="582" name="Google Shape;582;p30"/>
          <p:cNvGrpSpPr/>
          <p:nvPr/>
        </p:nvGrpSpPr>
        <p:grpSpPr>
          <a:xfrm>
            <a:off x="7335779" y="1215845"/>
            <a:ext cx="564721" cy="1536878"/>
            <a:chOff x="7671826" y="1270017"/>
            <a:chExt cx="564721" cy="1536878"/>
          </a:xfrm>
        </p:grpSpPr>
        <p:sp>
          <p:nvSpPr>
            <p:cNvPr id="583" name="Google Shape;583;p30"/>
            <p:cNvSpPr/>
            <p:nvPr/>
          </p:nvSpPr>
          <p:spPr>
            <a:xfrm>
              <a:off x="7949402" y="25153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7671826" y="2298599"/>
              <a:ext cx="213449" cy="21672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7949402" y="1270017"/>
              <a:ext cx="287145" cy="291578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30"/>
          <p:cNvSpPr/>
          <p:nvPr/>
        </p:nvSpPr>
        <p:spPr>
          <a:xfrm>
            <a:off x="5545976" y="3244924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" name="Google Shape;587;p30"/>
          <p:cNvGrpSpPr/>
          <p:nvPr/>
        </p:nvGrpSpPr>
        <p:grpSpPr>
          <a:xfrm>
            <a:off x="6011491" y="2407997"/>
            <a:ext cx="1368891" cy="1565662"/>
            <a:chOff x="6302941" y="2712797"/>
            <a:chExt cx="1368891" cy="1565662"/>
          </a:xfrm>
        </p:grpSpPr>
        <p:grpSp>
          <p:nvGrpSpPr>
            <p:cNvPr id="588" name="Google Shape;588;p30"/>
            <p:cNvGrpSpPr/>
            <p:nvPr/>
          </p:nvGrpSpPr>
          <p:grpSpPr>
            <a:xfrm rot="552287">
              <a:off x="6407292" y="2796590"/>
              <a:ext cx="1160189" cy="1398078"/>
              <a:chOff x="6355200" y="2299075"/>
              <a:chExt cx="1029900" cy="1241074"/>
            </a:xfrm>
          </p:grpSpPr>
          <p:sp>
            <p:nvSpPr>
              <p:cNvPr id="589" name="Google Shape;589;p30"/>
              <p:cNvSpPr/>
              <p:nvPr/>
            </p:nvSpPr>
            <p:spPr>
              <a:xfrm>
                <a:off x="6449830" y="3002574"/>
                <a:ext cx="839957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0703" h="19650" fill="none" extrusionOk="0">
                    <a:moveTo>
                      <a:pt x="21780" y="0"/>
                    </a:moveTo>
                    <a:lnTo>
                      <a:pt x="15364" y="0"/>
                    </a:lnTo>
                    <a:lnTo>
                      <a:pt x="8948" y="0"/>
                    </a:lnTo>
                    <a:cubicBezTo>
                      <a:pt x="8948" y="0"/>
                      <a:pt x="0" y="6968"/>
                      <a:pt x="0" y="13484"/>
                    </a:cubicBezTo>
                    <a:cubicBezTo>
                      <a:pt x="0" y="13484"/>
                      <a:pt x="4462" y="19649"/>
                      <a:pt x="15364" y="19649"/>
                    </a:cubicBezTo>
                    <a:cubicBezTo>
                      <a:pt x="26266" y="19649"/>
                      <a:pt x="30702" y="13484"/>
                      <a:pt x="30702" y="13484"/>
                    </a:cubicBezTo>
                    <a:cubicBezTo>
                      <a:pt x="30702" y="6968"/>
                      <a:pt x="21780" y="0"/>
                      <a:pt x="2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rnd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6355200" y="2299075"/>
                <a:ext cx="1029900" cy="1029900"/>
              </a:xfrm>
              <a:custGeom>
                <a:avLst/>
                <a:gdLst/>
                <a:ahLst/>
                <a:cxnLst/>
                <a:rect l="l" t="t" r="r" b="b"/>
                <a:pathLst>
                  <a:path w="37646" h="37646" extrusionOk="0">
                    <a:moveTo>
                      <a:pt x="18823" y="1"/>
                    </a:moveTo>
                    <a:cubicBezTo>
                      <a:pt x="8422" y="1"/>
                      <a:pt x="1" y="8422"/>
                      <a:pt x="1" y="18823"/>
                    </a:cubicBezTo>
                    <a:cubicBezTo>
                      <a:pt x="1" y="29199"/>
                      <a:pt x="8422" y="37645"/>
                      <a:pt x="18823" y="37645"/>
                    </a:cubicBezTo>
                    <a:cubicBezTo>
                      <a:pt x="29224" y="37645"/>
                      <a:pt x="37645" y="29199"/>
                      <a:pt x="37645" y="18823"/>
                    </a:cubicBezTo>
                    <a:cubicBezTo>
                      <a:pt x="37645" y="8422"/>
                      <a:pt x="29224" y="1"/>
                      <a:pt x="188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6554034" y="3346760"/>
                <a:ext cx="628101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22959" h="4638" fill="none" extrusionOk="0">
                    <a:moveTo>
                      <a:pt x="1" y="1"/>
                    </a:moveTo>
                    <a:cubicBezTo>
                      <a:pt x="1" y="1"/>
                      <a:pt x="3334" y="4637"/>
                      <a:pt x="11555" y="4637"/>
                    </a:cubicBezTo>
                    <a:cubicBezTo>
                      <a:pt x="18748" y="4637"/>
                      <a:pt x="22207" y="1103"/>
                      <a:pt x="22958" y="20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6672656" y="2535636"/>
                <a:ext cx="200941" cy="203677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7445" extrusionOk="0">
                    <a:moveTo>
                      <a:pt x="3660" y="0"/>
                    </a:moveTo>
                    <a:lnTo>
                      <a:pt x="3359" y="828"/>
                    </a:lnTo>
                    <a:cubicBezTo>
                      <a:pt x="3284" y="1053"/>
                      <a:pt x="3234" y="1304"/>
                      <a:pt x="3234" y="1554"/>
                    </a:cubicBezTo>
                    <a:cubicBezTo>
                      <a:pt x="3234" y="2507"/>
                      <a:pt x="2457" y="3284"/>
                      <a:pt x="1505" y="3284"/>
                    </a:cubicBezTo>
                    <a:lnTo>
                      <a:pt x="1354" y="3284"/>
                    </a:lnTo>
                    <a:cubicBezTo>
                      <a:pt x="1003" y="3284"/>
                      <a:pt x="652" y="3359"/>
                      <a:pt x="352" y="3534"/>
                    </a:cubicBezTo>
                    <a:lnTo>
                      <a:pt x="1" y="3735"/>
                    </a:lnTo>
                    <a:lnTo>
                      <a:pt x="352" y="3910"/>
                    </a:lnTo>
                    <a:cubicBezTo>
                      <a:pt x="652" y="4086"/>
                      <a:pt x="1003" y="4186"/>
                      <a:pt x="1354" y="4186"/>
                    </a:cubicBezTo>
                    <a:lnTo>
                      <a:pt x="1505" y="4186"/>
                    </a:lnTo>
                    <a:cubicBezTo>
                      <a:pt x="2457" y="4186"/>
                      <a:pt x="3234" y="4938"/>
                      <a:pt x="3234" y="5890"/>
                    </a:cubicBezTo>
                    <a:cubicBezTo>
                      <a:pt x="3234" y="6141"/>
                      <a:pt x="3284" y="6391"/>
                      <a:pt x="3359" y="6642"/>
                    </a:cubicBezTo>
                    <a:lnTo>
                      <a:pt x="3660" y="7444"/>
                    </a:lnTo>
                    <a:lnTo>
                      <a:pt x="3961" y="6642"/>
                    </a:lnTo>
                    <a:cubicBezTo>
                      <a:pt x="4036" y="6391"/>
                      <a:pt x="4086" y="6141"/>
                      <a:pt x="4086" y="5890"/>
                    </a:cubicBezTo>
                    <a:cubicBezTo>
                      <a:pt x="4086" y="4938"/>
                      <a:pt x="4863" y="4186"/>
                      <a:pt x="5815" y="4186"/>
                    </a:cubicBezTo>
                    <a:lnTo>
                      <a:pt x="5966" y="4186"/>
                    </a:lnTo>
                    <a:cubicBezTo>
                      <a:pt x="6317" y="4186"/>
                      <a:pt x="6667" y="4086"/>
                      <a:pt x="6968" y="3910"/>
                    </a:cubicBezTo>
                    <a:lnTo>
                      <a:pt x="7344" y="3735"/>
                    </a:lnTo>
                    <a:lnTo>
                      <a:pt x="6968" y="3534"/>
                    </a:lnTo>
                    <a:cubicBezTo>
                      <a:pt x="6667" y="3359"/>
                      <a:pt x="6317" y="3284"/>
                      <a:pt x="5966" y="3284"/>
                    </a:cubicBezTo>
                    <a:lnTo>
                      <a:pt x="5815" y="3284"/>
                    </a:lnTo>
                    <a:cubicBezTo>
                      <a:pt x="4863" y="3284"/>
                      <a:pt x="4086" y="2507"/>
                      <a:pt x="4086" y="1554"/>
                    </a:cubicBezTo>
                    <a:cubicBezTo>
                      <a:pt x="4086" y="1304"/>
                      <a:pt x="4036" y="1053"/>
                      <a:pt x="3961" y="828"/>
                    </a:cubicBezTo>
                    <a:lnTo>
                      <a:pt x="36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6473822" y="2637789"/>
                <a:ext cx="125516" cy="126884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4638" extrusionOk="0">
                    <a:moveTo>
                      <a:pt x="2281" y="1"/>
                    </a:moveTo>
                    <a:lnTo>
                      <a:pt x="2106" y="502"/>
                    </a:lnTo>
                    <a:cubicBezTo>
                      <a:pt x="2056" y="652"/>
                      <a:pt x="2031" y="803"/>
                      <a:pt x="2031" y="953"/>
                    </a:cubicBezTo>
                    <a:cubicBezTo>
                      <a:pt x="2031" y="1555"/>
                      <a:pt x="1529" y="2031"/>
                      <a:pt x="953" y="2031"/>
                    </a:cubicBezTo>
                    <a:lnTo>
                      <a:pt x="853" y="2031"/>
                    </a:lnTo>
                    <a:cubicBezTo>
                      <a:pt x="627" y="2031"/>
                      <a:pt x="427" y="2081"/>
                      <a:pt x="226" y="2181"/>
                    </a:cubicBezTo>
                    <a:lnTo>
                      <a:pt x="1" y="2307"/>
                    </a:lnTo>
                    <a:lnTo>
                      <a:pt x="226" y="2432"/>
                    </a:lnTo>
                    <a:cubicBezTo>
                      <a:pt x="427" y="2532"/>
                      <a:pt x="627" y="2607"/>
                      <a:pt x="853" y="2607"/>
                    </a:cubicBezTo>
                    <a:lnTo>
                      <a:pt x="953" y="2607"/>
                    </a:lnTo>
                    <a:cubicBezTo>
                      <a:pt x="1529" y="2607"/>
                      <a:pt x="2031" y="3084"/>
                      <a:pt x="2031" y="3660"/>
                    </a:cubicBezTo>
                    <a:cubicBezTo>
                      <a:pt x="2031" y="3810"/>
                      <a:pt x="2056" y="3986"/>
                      <a:pt x="2106" y="4136"/>
                    </a:cubicBezTo>
                    <a:lnTo>
                      <a:pt x="2281" y="4637"/>
                    </a:lnTo>
                    <a:lnTo>
                      <a:pt x="2482" y="4136"/>
                    </a:lnTo>
                    <a:cubicBezTo>
                      <a:pt x="2532" y="3986"/>
                      <a:pt x="2557" y="3810"/>
                      <a:pt x="2557" y="3660"/>
                    </a:cubicBezTo>
                    <a:cubicBezTo>
                      <a:pt x="2557" y="3084"/>
                      <a:pt x="3033" y="2607"/>
                      <a:pt x="3635" y="2607"/>
                    </a:cubicBezTo>
                    <a:lnTo>
                      <a:pt x="3710" y="2607"/>
                    </a:lnTo>
                    <a:cubicBezTo>
                      <a:pt x="3935" y="2607"/>
                      <a:pt x="4161" y="2532"/>
                      <a:pt x="4362" y="2432"/>
                    </a:cubicBezTo>
                    <a:lnTo>
                      <a:pt x="4587" y="2307"/>
                    </a:lnTo>
                    <a:lnTo>
                      <a:pt x="4362" y="2181"/>
                    </a:lnTo>
                    <a:cubicBezTo>
                      <a:pt x="4161" y="2081"/>
                      <a:pt x="3935" y="2031"/>
                      <a:pt x="3710" y="2031"/>
                    </a:cubicBezTo>
                    <a:lnTo>
                      <a:pt x="3635" y="2031"/>
                    </a:lnTo>
                    <a:cubicBezTo>
                      <a:pt x="3033" y="2031"/>
                      <a:pt x="2557" y="1555"/>
                      <a:pt x="2557" y="953"/>
                    </a:cubicBezTo>
                    <a:cubicBezTo>
                      <a:pt x="2557" y="803"/>
                      <a:pt x="2532" y="652"/>
                      <a:pt x="2482" y="502"/>
                    </a:cubicBezTo>
                    <a:lnTo>
                      <a:pt x="22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6657582" y="2827732"/>
                <a:ext cx="112467" cy="113835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4161" extrusionOk="0">
                    <a:moveTo>
                      <a:pt x="2056" y="0"/>
                    </a:moveTo>
                    <a:lnTo>
                      <a:pt x="1880" y="451"/>
                    </a:lnTo>
                    <a:cubicBezTo>
                      <a:pt x="1830" y="602"/>
                      <a:pt x="1805" y="727"/>
                      <a:pt x="1805" y="877"/>
                    </a:cubicBezTo>
                    <a:cubicBezTo>
                      <a:pt x="1805" y="1404"/>
                      <a:pt x="1379" y="1830"/>
                      <a:pt x="853" y="1830"/>
                    </a:cubicBezTo>
                    <a:lnTo>
                      <a:pt x="777" y="1830"/>
                    </a:lnTo>
                    <a:cubicBezTo>
                      <a:pt x="577" y="1830"/>
                      <a:pt x="376" y="1880"/>
                      <a:pt x="201" y="1980"/>
                    </a:cubicBezTo>
                    <a:lnTo>
                      <a:pt x="0" y="2080"/>
                    </a:lnTo>
                    <a:lnTo>
                      <a:pt x="201" y="2181"/>
                    </a:lnTo>
                    <a:cubicBezTo>
                      <a:pt x="376" y="2281"/>
                      <a:pt x="577" y="2331"/>
                      <a:pt x="777" y="2331"/>
                    </a:cubicBezTo>
                    <a:lnTo>
                      <a:pt x="853" y="2331"/>
                    </a:lnTo>
                    <a:cubicBezTo>
                      <a:pt x="1379" y="2331"/>
                      <a:pt x="1805" y="2757"/>
                      <a:pt x="1805" y="3283"/>
                    </a:cubicBezTo>
                    <a:cubicBezTo>
                      <a:pt x="1805" y="3434"/>
                      <a:pt x="1830" y="3559"/>
                      <a:pt x="1880" y="3709"/>
                    </a:cubicBezTo>
                    <a:lnTo>
                      <a:pt x="2056" y="4161"/>
                    </a:lnTo>
                    <a:lnTo>
                      <a:pt x="2231" y="3709"/>
                    </a:lnTo>
                    <a:cubicBezTo>
                      <a:pt x="2281" y="3559"/>
                      <a:pt x="2306" y="3434"/>
                      <a:pt x="2306" y="3283"/>
                    </a:cubicBezTo>
                    <a:cubicBezTo>
                      <a:pt x="2306" y="2757"/>
                      <a:pt x="2732" y="2331"/>
                      <a:pt x="3259" y="2331"/>
                    </a:cubicBezTo>
                    <a:lnTo>
                      <a:pt x="3334" y="2331"/>
                    </a:lnTo>
                    <a:cubicBezTo>
                      <a:pt x="3534" y="2331"/>
                      <a:pt x="3735" y="2281"/>
                      <a:pt x="3910" y="2181"/>
                    </a:cubicBezTo>
                    <a:lnTo>
                      <a:pt x="4111" y="2080"/>
                    </a:lnTo>
                    <a:lnTo>
                      <a:pt x="3910" y="1980"/>
                    </a:lnTo>
                    <a:cubicBezTo>
                      <a:pt x="3735" y="1880"/>
                      <a:pt x="3534" y="1830"/>
                      <a:pt x="3334" y="1830"/>
                    </a:cubicBezTo>
                    <a:lnTo>
                      <a:pt x="3259" y="1830"/>
                    </a:lnTo>
                    <a:cubicBezTo>
                      <a:pt x="2732" y="1830"/>
                      <a:pt x="2306" y="1404"/>
                      <a:pt x="2306" y="877"/>
                    </a:cubicBezTo>
                    <a:cubicBezTo>
                      <a:pt x="2306" y="727"/>
                      <a:pt x="2281" y="602"/>
                      <a:pt x="2231" y="451"/>
                    </a:cubicBezTo>
                    <a:lnTo>
                      <a:pt x="2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30"/>
            <p:cNvGrpSpPr/>
            <p:nvPr/>
          </p:nvGrpSpPr>
          <p:grpSpPr>
            <a:xfrm>
              <a:off x="7007550" y="3264425"/>
              <a:ext cx="528175" cy="641600"/>
              <a:chOff x="7993050" y="3845250"/>
              <a:chExt cx="528175" cy="641600"/>
            </a:xfrm>
          </p:grpSpPr>
          <p:sp>
            <p:nvSpPr>
              <p:cNvPr id="596" name="Google Shape;596;p30"/>
              <p:cNvSpPr/>
              <p:nvPr/>
            </p:nvSpPr>
            <p:spPr>
              <a:xfrm>
                <a:off x="8426600" y="3980975"/>
                <a:ext cx="181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78" extrusionOk="0">
                    <a:moveTo>
                      <a:pt x="351" y="1"/>
                    </a:moveTo>
                    <a:cubicBezTo>
                      <a:pt x="0" y="1"/>
                      <a:pt x="0" y="577"/>
                      <a:pt x="351" y="577"/>
                    </a:cubicBezTo>
                    <a:cubicBezTo>
                      <a:pt x="727" y="577"/>
                      <a:pt x="727" y="1"/>
                      <a:pt x="351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8391500" y="3976600"/>
                <a:ext cx="182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577" extrusionOk="0">
                    <a:moveTo>
                      <a:pt x="352" y="0"/>
                    </a:moveTo>
                    <a:cubicBezTo>
                      <a:pt x="1" y="0"/>
                      <a:pt x="1" y="577"/>
                      <a:pt x="352" y="577"/>
                    </a:cubicBezTo>
                    <a:cubicBezTo>
                      <a:pt x="727" y="577"/>
                      <a:pt x="727" y="0"/>
                      <a:pt x="352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8494400" y="3959175"/>
                <a:ext cx="268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605" extrusionOk="0">
                    <a:moveTo>
                      <a:pt x="576" y="1"/>
                    </a:moveTo>
                    <a:cubicBezTo>
                      <a:pt x="463" y="1"/>
                      <a:pt x="341" y="97"/>
                      <a:pt x="371" y="246"/>
                    </a:cubicBezTo>
                    <a:cubicBezTo>
                      <a:pt x="697" y="1950"/>
                      <a:pt x="571" y="3705"/>
                      <a:pt x="45" y="5359"/>
                    </a:cubicBezTo>
                    <a:cubicBezTo>
                      <a:pt x="0" y="5508"/>
                      <a:pt x="116" y="5604"/>
                      <a:pt x="232" y="5604"/>
                    </a:cubicBezTo>
                    <a:cubicBezTo>
                      <a:pt x="311" y="5604"/>
                      <a:pt x="391" y="5560"/>
                      <a:pt x="421" y="5459"/>
                    </a:cubicBezTo>
                    <a:cubicBezTo>
                      <a:pt x="972" y="3755"/>
                      <a:pt x="1073" y="1925"/>
                      <a:pt x="747" y="146"/>
                    </a:cubicBezTo>
                    <a:cubicBezTo>
                      <a:pt x="727" y="45"/>
                      <a:pt x="653" y="1"/>
                      <a:pt x="576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8499900" y="3940875"/>
                <a:ext cx="13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27" extrusionOk="0">
                    <a:moveTo>
                      <a:pt x="201" y="1"/>
                    </a:moveTo>
                    <a:cubicBezTo>
                      <a:pt x="176" y="1"/>
                      <a:pt x="151" y="1"/>
                      <a:pt x="126" y="26"/>
                    </a:cubicBezTo>
                    <a:cubicBezTo>
                      <a:pt x="101" y="26"/>
                      <a:pt x="101" y="51"/>
                      <a:pt x="76" y="76"/>
                    </a:cubicBezTo>
                    <a:cubicBezTo>
                      <a:pt x="51" y="76"/>
                      <a:pt x="51" y="101"/>
                      <a:pt x="26" y="126"/>
                    </a:cubicBezTo>
                    <a:cubicBezTo>
                      <a:pt x="26" y="151"/>
                      <a:pt x="1" y="176"/>
                      <a:pt x="26" y="201"/>
                    </a:cubicBezTo>
                    <a:cubicBezTo>
                      <a:pt x="26" y="226"/>
                      <a:pt x="26" y="251"/>
                      <a:pt x="26" y="251"/>
                    </a:cubicBezTo>
                    <a:cubicBezTo>
                      <a:pt x="26" y="301"/>
                      <a:pt x="51" y="326"/>
                      <a:pt x="76" y="351"/>
                    </a:cubicBezTo>
                    <a:cubicBezTo>
                      <a:pt x="76" y="351"/>
                      <a:pt x="101" y="377"/>
                      <a:pt x="101" y="377"/>
                    </a:cubicBezTo>
                    <a:cubicBezTo>
                      <a:pt x="151" y="402"/>
                      <a:pt x="176" y="402"/>
                      <a:pt x="201" y="402"/>
                    </a:cubicBezTo>
                    <a:lnTo>
                      <a:pt x="326" y="427"/>
                    </a:lnTo>
                    <a:cubicBezTo>
                      <a:pt x="351" y="427"/>
                      <a:pt x="376" y="402"/>
                      <a:pt x="402" y="402"/>
                    </a:cubicBezTo>
                    <a:cubicBezTo>
                      <a:pt x="427" y="402"/>
                      <a:pt x="452" y="377"/>
                      <a:pt x="477" y="351"/>
                    </a:cubicBezTo>
                    <a:cubicBezTo>
                      <a:pt x="477" y="351"/>
                      <a:pt x="502" y="326"/>
                      <a:pt x="502" y="301"/>
                    </a:cubicBezTo>
                    <a:cubicBezTo>
                      <a:pt x="527" y="276"/>
                      <a:pt x="527" y="251"/>
                      <a:pt x="527" y="226"/>
                    </a:cubicBezTo>
                    <a:lnTo>
                      <a:pt x="527" y="176"/>
                    </a:lnTo>
                    <a:cubicBezTo>
                      <a:pt x="502" y="126"/>
                      <a:pt x="502" y="101"/>
                      <a:pt x="477" y="76"/>
                    </a:cubicBezTo>
                    <a:cubicBezTo>
                      <a:pt x="452" y="76"/>
                      <a:pt x="427" y="51"/>
                      <a:pt x="427" y="51"/>
                    </a:cubicBezTo>
                    <a:cubicBezTo>
                      <a:pt x="402" y="26"/>
                      <a:pt x="351" y="26"/>
                      <a:pt x="326" y="26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8492375" y="3897525"/>
                <a:ext cx="16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551" extrusionOk="0">
                    <a:moveTo>
                      <a:pt x="192" y="0"/>
                    </a:moveTo>
                    <a:cubicBezTo>
                      <a:pt x="178" y="0"/>
                      <a:pt x="164" y="2"/>
                      <a:pt x="151" y="5"/>
                    </a:cubicBezTo>
                    <a:cubicBezTo>
                      <a:pt x="51" y="55"/>
                      <a:pt x="1" y="156"/>
                      <a:pt x="26" y="256"/>
                    </a:cubicBezTo>
                    <a:cubicBezTo>
                      <a:pt x="101" y="632"/>
                      <a:pt x="176" y="1033"/>
                      <a:pt x="251" y="1409"/>
                    </a:cubicBezTo>
                    <a:cubicBezTo>
                      <a:pt x="271" y="1487"/>
                      <a:pt x="352" y="1550"/>
                      <a:pt x="434" y="1550"/>
                    </a:cubicBezTo>
                    <a:cubicBezTo>
                      <a:pt x="457" y="1550"/>
                      <a:pt x="480" y="1545"/>
                      <a:pt x="502" y="1534"/>
                    </a:cubicBezTo>
                    <a:cubicBezTo>
                      <a:pt x="602" y="1509"/>
                      <a:pt x="652" y="1409"/>
                      <a:pt x="627" y="1309"/>
                    </a:cubicBezTo>
                    <a:cubicBezTo>
                      <a:pt x="552" y="908"/>
                      <a:pt x="477" y="532"/>
                      <a:pt x="402" y="156"/>
                    </a:cubicBezTo>
                    <a:cubicBezTo>
                      <a:pt x="380" y="69"/>
                      <a:pt x="283" y="0"/>
                      <a:pt x="192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8472950" y="3845250"/>
                <a:ext cx="1945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676" extrusionOk="0">
                    <a:moveTo>
                      <a:pt x="241" y="0"/>
                    </a:moveTo>
                    <a:cubicBezTo>
                      <a:pt x="220" y="0"/>
                      <a:pt x="198" y="5"/>
                      <a:pt x="176" y="16"/>
                    </a:cubicBezTo>
                    <a:cubicBezTo>
                      <a:pt x="76" y="41"/>
                      <a:pt x="1" y="141"/>
                      <a:pt x="26" y="242"/>
                    </a:cubicBezTo>
                    <a:cubicBezTo>
                      <a:pt x="151" y="668"/>
                      <a:pt x="251" y="1094"/>
                      <a:pt x="377" y="1520"/>
                    </a:cubicBezTo>
                    <a:cubicBezTo>
                      <a:pt x="399" y="1607"/>
                      <a:pt x="496" y="1675"/>
                      <a:pt x="587" y="1675"/>
                    </a:cubicBezTo>
                    <a:cubicBezTo>
                      <a:pt x="601" y="1675"/>
                      <a:pt x="614" y="1673"/>
                      <a:pt x="627" y="1670"/>
                    </a:cubicBezTo>
                    <a:cubicBezTo>
                      <a:pt x="728" y="1645"/>
                      <a:pt x="778" y="1520"/>
                      <a:pt x="753" y="1420"/>
                    </a:cubicBezTo>
                    <a:cubicBezTo>
                      <a:pt x="652" y="993"/>
                      <a:pt x="527" y="567"/>
                      <a:pt x="402" y="141"/>
                    </a:cubicBezTo>
                    <a:cubicBezTo>
                      <a:pt x="382" y="63"/>
                      <a:pt x="317" y="0"/>
                      <a:pt x="241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7993050" y="4460650"/>
                <a:ext cx="1032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1048" extrusionOk="0">
                    <a:moveTo>
                      <a:pt x="3884" y="0"/>
                    </a:moveTo>
                    <a:cubicBezTo>
                      <a:pt x="3876" y="0"/>
                      <a:pt x="3868" y="1"/>
                      <a:pt x="3860" y="2"/>
                    </a:cubicBezTo>
                    <a:cubicBezTo>
                      <a:pt x="3308" y="27"/>
                      <a:pt x="2782" y="328"/>
                      <a:pt x="2231" y="453"/>
                    </a:cubicBezTo>
                    <a:cubicBezTo>
                      <a:pt x="1554" y="603"/>
                      <a:pt x="852" y="654"/>
                      <a:pt x="176" y="654"/>
                    </a:cubicBezTo>
                    <a:cubicBezTo>
                      <a:pt x="50" y="654"/>
                      <a:pt x="0" y="829"/>
                      <a:pt x="125" y="879"/>
                    </a:cubicBezTo>
                    <a:cubicBezTo>
                      <a:pt x="565" y="977"/>
                      <a:pt x="1114" y="1048"/>
                      <a:pt x="1674" y="1048"/>
                    </a:cubicBezTo>
                    <a:cubicBezTo>
                      <a:pt x="2553" y="1048"/>
                      <a:pt x="3459" y="873"/>
                      <a:pt x="4010" y="353"/>
                    </a:cubicBezTo>
                    <a:cubicBezTo>
                      <a:pt x="4130" y="233"/>
                      <a:pt x="4044" y="0"/>
                      <a:pt x="3884" y="0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0"/>
              <p:cNvSpPr/>
              <p:nvPr/>
            </p:nvSpPr>
            <p:spPr>
              <a:xfrm>
                <a:off x="8105825" y="4446900"/>
                <a:ext cx="19450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03" extrusionOk="0">
                    <a:moveTo>
                      <a:pt x="401" y="1"/>
                    </a:moveTo>
                    <a:cubicBezTo>
                      <a:pt x="0" y="1"/>
                      <a:pt x="0" y="602"/>
                      <a:pt x="401" y="602"/>
                    </a:cubicBezTo>
                    <a:cubicBezTo>
                      <a:pt x="777" y="602"/>
                      <a:pt x="777" y="1"/>
                      <a:pt x="401" y="1"/>
                    </a:cubicBezTo>
                    <a:close/>
                  </a:path>
                </a:pathLst>
              </a:custGeom>
              <a:solidFill>
                <a:srgbClr val="121C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/>
          <p:nvPr/>
        </p:nvSpPr>
        <p:spPr>
          <a:xfrm>
            <a:off x="3246649" y="472542"/>
            <a:ext cx="5222291" cy="3037772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 txBox="1">
            <a:spLocks noGrp="1"/>
          </p:cNvSpPr>
          <p:nvPr>
            <p:ph type="title"/>
          </p:nvPr>
        </p:nvSpPr>
        <p:spPr>
          <a:xfrm>
            <a:off x="1222546" y="1031385"/>
            <a:ext cx="170626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Selezione</a:t>
            </a:r>
            <a:r>
              <a:rPr lang="en" sz="2000" dirty="0"/>
              <a:t> </a:t>
            </a:r>
            <a:r>
              <a:rPr lang="en" sz="2000" dirty="0" err="1"/>
              <a:t>Sfide</a:t>
            </a:r>
            <a:endParaRPr sz="2000" dirty="0"/>
          </a:p>
        </p:txBody>
      </p:sp>
      <p:sp>
        <p:nvSpPr>
          <p:cNvPr id="632" name="Google Shape;632;p32"/>
          <p:cNvSpPr txBox="1">
            <a:spLocks noGrp="1"/>
          </p:cNvSpPr>
          <p:nvPr>
            <p:ph type="subTitle" idx="1"/>
          </p:nvPr>
        </p:nvSpPr>
        <p:spPr>
          <a:xfrm>
            <a:off x="368008" y="2729626"/>
            <a:ext cx="2780613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Pino, una volta teletrasportato in questa stanza, avrà davanti a </a:t>
            </a:r>
            <a:r>
              <a:rPr lang="it-IT" dirty="0" err="1"/>
              <a:t>sè</a:t>
            </a:r>
            <a:r>
              <a:rPr lang="it-IT" dirty="0"/>
              <a:t> 3 portali che gli presenteranno le sfide poste dal maestro.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Sulle pareti inoltre sono presenti i quadri del suo più grande compagno di avventure Whisky, un cane magico che lo accompagnerà nel suo prossimo viaggio oltre le mura del castello.</a:t>
            </a:r>
            <a:endParaRPr dirty="0"/>
          </a:p>
        </p:txBody>
      </p:sp>
      <p:sp>
        <p:nvSpPr>
          <p:cNvPr id="633" name="Google Shape;633;p32"/>
          <p:cNvSpPr/>
          <p:nvPr/>
        </p:nvSpPr>
        <p:spPr>
          <a:xfrm>
            <a:off x="7176576" y="1177799"/>
            <a:ext cx="213449" cy="21672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1" descr="Immagine che contiene viola, luminoso&#10;&#10;Descrizione generata automaticamente">
            <a:extLst>
              <a:ext uri="{FF2B5EF4-FFF2-40B4-BE49-F238E27FC236}">
                <a16:creationId xmlns:a16="http://schemas.microsoft.com/office/drawing/2014/main" id="{F97C882F-ECCF-7811-F841-1F0A48CF3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95" y="370506"/>
            <a:ext cx="5412373" cy="32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861922-CB08-486E-E9C7-1F8475CA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19" y="1641227"/>
            <a:ext cx="2175791" cy="187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 descr="Immagine che contiene esterni, fumo, scuro&#10;&#10;Descrizione generata automaticamente">
            <a:extLst>
              <a:ext uri="{FF2B5EF4-FFF2-40B4-BE49-F238E27FC236}">
                <a16:creationId xmlns:a16="http://schemas.microsoft.com/office/drawing/2014/main" id="{51C47CEA-448E-D742-FC6E-C71A8B660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93" y="1522668"/>
            <a:ext cx="2350436" cy="2066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CC45C0-CE6F-DF7E-C1A1-A6D147990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73" y="1536429"/>
            <a:ext cx="2350436" cy="2053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39" name="Google Shape;639;p33"/>
          <p:cNvSpPr/>
          <p:nvPr/>
        </p:nvSpPr>
        <p:spPr>
          <a:xfrm>
            <a:off x="394141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3"/>
          <p:cNvSpPr txBox="1">
            <a:spLocks noGrp="1"/>
          </p:cNvSpPr>
          <p:nvPr>
            <p:ph type="title"/>
          </p:nvPr>
        </p:nvSpPr>
        <p:spPr>
          <a:xfrm>
            <a:off x="6443140" y="1214436"/>
            <a:ext cx="2467187" cy="287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Sfida</a:t>
            </a:r>
            <a:r>
              <a:rPr lang="en" sz="1400" dirty="0"/>
              <a:t> </a:t>
            </a:r>
            <a:r>
              <a:rPr lang="en" sz="1400" dirty="0" err="1"/>
              <a:t>combattimento</a:t>
            </a:r>
            <a:endParaRPr sz="1400" dirty="0"/>
          </a:p>
        </p:txBody>
      </p:sp>
      <p:sp>
        <p:nvSpPr>
          <p:cNvPr id="641" name="Google Shape;641;p33"/>
          <p:cNvSpPr txBox="1">
            <a:spLocks noGrp="1"/>
          </p:cNvSpPr>
          <p:nvPr>
            <p:ph type="title" idx="2"/>
          </p:nvPr>
        </p:nvSpPr>
        <p:spPr>
          <a:xfrm>
            <a:off x="193954" y="1164882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Sfida</a:t>
            </a:r>
            <a:r>
              <a:rPr lang="en" sz="1400" dirty="0"/>
              <a:t> </a:t>
            </a:r>
            <a:r>
              <a:rPr lang="en" sz="1400" dirty="0" err="1"/>
              <a:t>intelletto</a:t>
            </a:r>
            <a:endParaRPr sz="1400" dirty="0"/>
          </a:p>
        </p:txBody>
      </p:sp>
      <p:sp>
        <p:nvSpPr>
          <p:cNvPr id="642" name="Google Shape;642;p33"/>
          <p:cNvSpPr txBox="1">
            <a:spLocks noGrp="1"/>
          </p:cNvSpPr>
          <p:nvPr>
            <p:ph type="title" idx="3"/>
          </p:nvPr>
        </p:nvSpPr>
        <p:spPr>
          <a:xfrm>
            <a:off x="3283200" y="1128497"/>
            <a:ext cx="25776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Sfida</a:t>
            </a:r>
            <a:r>
              <a:rPr lang="en" sz="1400" dirty="0"/>
              <a:t> </a:t>
            </a:r>
            <a:r>
              <a:rPr lang="en" sz="1400" dirty="0" err="1"/>
              <a:t>agilità</a:t>
            </a:r>
            <a:endParaRPr sz="1400" dirty="0"/>
          </a:p>
        </p:txBody>
      </p:sp>
      <p:sp>
        <p:nvSpPr>
          <p:cNvPr id="643" name="Google Shape;643;p33"/>
          <p:cNvSpPr txBox="1">
            <a:spLocks noGrp="1"/>
          </p:cNvSpPr>
          <p:nvPr>
            <p:ph type="subTitle" idx="1"/>
          </p:nvPr>
        </p:nvSpPr>
        <p:spPr>
          <a:xfrm>
            <a:off x="6613998" y="3625798"/>
            <a:ext cx="2177226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Avrà davanti a sè una tra le più grandi sfide mai affrontate: sconfiggere Enrico il guardiano della galassia utilizzando gli incantesimi di attacco e difesa.</a:t>
            </a:r>
            <a:endParaRPr sz="1200" dirty="0"/>
          </a:p>
        </p:txBody>
      </p:sp>
      <p:sp>
        <p:nvSpPr>
          <p:cNvPr id="644" name="Google Shape;644;p33"/>
          <p:cNvSpPr txBox="1">
            <a:spLocks noGrp="1"/>
          </p:cNvSpPr>
          <p:nvPr>
            <p:ph type="subTitle" idx="4"/>
          </p:nvPr>
        </p:nvSpPr>
        <p:spPr>
          <a:xfrm>
            <a:off x="313480" y="3679683"/>
            <a:ext cx="2242400" cy="10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Pino dovrà superare il labirinto utilizzando l’incantesimo della bussola e risolvendo gli enigm</a:t>
            </a:r>
            <a:r>
              <a:rPr lang="it-IT" sz="1200" dirty="0"/>
              <a:t>i</a:t>
            </a:r>
            <a:r>
              <a:rPr lang="en" sz="1200" dirty="0"/>
              <a:t> che troverà. Il </a:t>
            </a:r>
            <a:r>
              <a:rPr lang="en" sz="1200" dirty="0" err="1"/>
              <a:t>tutto</a:t>
            </a:r>
            <a:r>
              <a:rPr lang="en" sz="1200" dirty="0"/>
              <a:t> </a:t>
            </a:r>
            <a:r>
              <a:rPr lang="en" sz="1200" dirty="0" err="1"/>
              <a:t>sfuggendo</a:t>
            </a:r>
            <a:r>
              <a:rPr lang="en" sz="1200" dirty="0"/>
              <a:t> </a:t>
            </a:r>
            <a:r>
              <a:rPr lang="en" sz="1200" dirty="0" err="1"/>
              <a:t>dai</a:t>
            </a:r>
            <a:r>
              <a:rPr lang="en" sz="1200" dirty="0"/>
              <a:t> </a:t>
            </a:r>
            <a:r>
              <a:rPr lang="en" sz="1200" dirty="0" err="1"/>
              <a:t>fantasmi</a:t>
            </a:r>
            <a:r>
              <a:rPr lang="en" sz="1200" dirty="0"/>
              <a:t> </a:t>
            </a:r>
            <a:r>
              <a:rPr lang="en" sz="1200" dirty="0" err="1"/>
              <a:t>che</a:t>
            </a:r>
            <a:r>
              <a:rPr lang="en" sz="1200" dirty="0"/>
              <a:t> </a:t>
            </a:r>
            <a:r>
              <a:rPr lang="en" sz="1200" dirty="0" err="1"/>
              <a:t>proteggono</a:t>
            </a:r>
            <a:r>
              <a:rPr lang="en" sz="1200" dirty="0"/>
              <a:t> la via </a:t>
            </a:r>
            <a:r>
              <a:rPr lang="en" sz="1200" dirty="0" err="1"/>
              <a:t>d’uscita</a:t>
            </a:r>
            <a:r>
              <a:rPr lang="en" sz="1200" dirty="0"/>
              <a:t>.</a:t>
            </a:r>
            <a:endParaRPr sz="1200" dirty="0"/>
          </a:p>
        </p:txBody>
      </p:sp>
      <p:grpSp>
        <p:nvGrpSpPr>
          <p:cNvPr id="645" name="Google Shape;645;p33"/>
          <p:cNvGrpSpPr/>
          <p:nvPr/>
        </p:nvGrpSpPr>
        <p:grpSpPr>
          <a:xfrm>
            <a:off x="5953942" y="2142739"/>
            <a:ext cx="361005" cy="858020"/>
            <a:chOff x="478438" y="3313050"/>
            <a:chExt cx="469325" cy="1115325"/>
          </a:xfrm>
        </p:grpSpPr>
        <p:sp>
          <p:nvSpPr>
            <p:cNvPr id="646" name="Google Shape;646;p33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39;p33">
            <a:extLst>
              <a:ext uri="{FF2B5EF4-FFF2-40B4-BE49-F238E27FC236}">
                <a16:creationId xmlns:a16="http://schemas.microsoft.com/office/drawing/2014/main" id="{2B4B2D69-5F72-8036-E106-2BD490EB5107}"/>
              </a:ext>
            </a:extLst>
          </p:cNvPr>
          <p:cNvSpPr/>
          <p:nvPr/>
        </p:nvSpPr>
        <p:spPr>
          <a:xfrm>
            <a:off x="3503542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39;p33">
            <a:extLst>
              <a:ext uri="{FF2B5EF4-FFF2-40B4-BE49-F238E27FC236}">
                <a16:creationId xmlns:a16="http://schemas.microsoft.com/office/drawing/2014/main" id="{69F69FC6-4E6F-DED2-ED79-AD5F6741C7FD}"/>
              </a:ext>
            </a:extLst>
          </p:cNvPr>
          <p:cNvSpPr/>
          <p:nvPr/>
        </p:nvSpPr>
        <p:spPr>
          <a:xfrm>
            <a:off x="6588121" y="1624182"/>
            <a:ext cx="2177226" cy="1895135"/>
          </a:xfrm>
          <a:prstGeom prst="roundRect">
            <a:avLst>
              <a:gd name="adj" fmla="val 83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645;p33">
            <a:extLst>
              <a:ext uri="{FF2B5EF4-FFF2-40B4-BE49-F238E27FC236}">
                <a16:creationId xmlns:a16="http://schemas.microsoft.com/office/drawing/2014/main" id="{C0CED964-835B-9D86-7192-39A42BC20070}"/>
              </a:ext>
            </a:extLst>
          </p:cNvPr>
          <p:cNvGrpSpPr/>
          <p:nvPr/>
        </p:nvGrpSpPr>
        <p:grpSpPr>
          <a:xfrm>
            <a:off x="2838993" y="2142739"/>
            <a:ext cx="361005" cy="858020"/>
            <a:chOff x="478438" y="3313050"/>
            <a:chExt cx="469325" cy="1115325"/>
          </a:xfrm>
        </p:grpSpPr>
        <p:sp>
          <p:nvSpPr>
            <p:cNvPr id="6" name="Google Shape;646;p33">
              <a:extLst>
                <a:ext uri="{FF2B5EF4-FFF2-40B4-BE49-F238E27FC236}">
                  <a16:creationId xmlns:a16="http://schemas.microsoft.com/office/drawing/2014/main" id="{A038FDF6-907F-B7B8-F316-02EB27CA3BE6}"/>
                </a:ext>
              </a:extLst>
            </p:cNvPr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7;p33">
              <a:extLst>
                <a:ext uri="{FF2B5EF4-FFF2-40B4-BE49-F238E27FC236}">
                  <a16:creationId xmlns:a16="http://schemas.microsoft.com/office/drawing/2014/main" id="{7C17A517-CD36-5AC1-0A71-4BECE265B644}"/>
                </a:ext>
              </a:extLst>
            </p:cNvPr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8;p33">
              <a:extLst>
                <a:ext uri="{FF2B5EF4-FFF2-40B4-BE49-F238E27FC236}">
                  <a16:creationId xmlns:a16="http://schemas.microsoft.com/office/drawing/2014/main" id="{243830B0-86F3-359B-4134-855161779227}"/>
                </a:ext>
              </a:extLst>
            </p:cNvPr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9;p33">
              <a:extLst>
                <a:ext uri="{FF2B5EF4-FFF2-40B4-BE49-F238E27FC236}">
                  <a16:creationId xmlns:a16="http://schemas.microsoft.com/office/drawing/2014/main" id="{673E9E6F-ABC0-E279-FBF8-46709926D1E9}"/>
                </a:ext>
              </a:extLst>
            </p:cNvPr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0;p33">
              <a:extLst>
                <a:ext uri="{FF2B5EF4-FFF2-40B4-BE49-F238E27FC236}">
                  <a16:creationId xmlns:a16="http://schemas.microsoft.com/office/drawing/2014/main" id="{C734A3E2-123B-3B35-87EE-90568C6FE624}"/>
                </a:ext>
              </a:extLst>
            </p:cNvPr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1;p33">
              <a:extLst>
                <a:ext uri="{FF2B5EF4-FFF2-40B4-BE49-F238E27FC236}">
                  <a16:creationId xmlns:a16="http://schemas.microsoft.com/office/drawing/2014/main" id="{00AE03BD-8546-E03E-E2E8-474070A0E9C4}"/>
                </a:ext>
              </a:extLst>
            </p:cNvPr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2;p33">
              <a:extLst>
                <a:ext uri="{FF2B5EF4-FFF2-40B4-BE49-F238E27FC236}">
                  <a16:creationId xmlns:a16="http://schemas.microsoft.com/office/drawing/2014/main" id="{D738DAA9-FB8E-65A1-BC36-0ACF264A5E0F}"/>
                </a:ext>
              </a:extLst>
            </p:cNvPr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3;p33">
              <a:extLst>
                <a:ext uri="{FF2B5EF4-FFF2-40B4-BE49-F238E27FC236}">
                  <a16:creationId xmlns:a16="http://schemas.microsoft.com/office/drawing/2014/main" id="{843A8AA4-9320-8EFB-EC68-4AE1D30A27A9}"/>
                </a:ext>
              </a:extLst>
            </p:cNvPr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4;p33">
              <a:extLst>
                <a:ext uri="{FF2B5EF4-FFF2-40B4-BE49-F238E27FC236}">
                  <a16:creationId xmlns:a16="http://schemas.microsoft.com/office/drawing/2014/main" id="{42A9DD73-18CC-CDF4-EA79-2FFC96EC52AA}"/>
                </a:ext>
              </a:extLst>
            </p:cNvPr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5;p33">
              <a:extLst>
                <a:ext uri="{FF2B5EF4-FFF2-40B4-BE49-F238E27FC236}">
                  <a16:creationId xmlns:a16="http://schemas.microsoft.com/office/drawing/2014/main" id="{E4D4701D-3CAB-E20A-BBA7-BA050F0676E5}"/>
                </a:ext>
              </a:extLst>
            </p:cNvPr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6;p33">
              <a:extLst>
                <a:ext uri="{FF2B5EF4-FFF2-40B4-BE49-F238E27FC236}">
                  <a16:creationId xmlns:a16="http://schemas.microsoft.com/office/drawing/2014/main" id="{6977AA76-D1B2-0B43-6B8D-34A02EA8991E}"/>
                </a:ext>
              </a:extLst>
            </p:cNvPr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7;p33">
              <a:extLst>
                <a:ext uri="{FF2B5EF4-FFF2-40B4-BE49-F238E27FC236}">
                  <a16:creationId xmlns:a16="http://schemas.microsoft.com/office/drawing/2014/main" id="{F7164DDD-56A5-187E-1DE7-07A3ED74E169}"/>
                </a:ext>
              </a:extLst>
            </p:cNvPr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8;p33">
              <a:extLst>
                <a:ext uri="{FF2B5EF4-FFF2-40B4-BE49-F238E27FC236}">
                  <a16:creationId xmlns:a16="http://schemas.microsoft.com/office/drawing/2014/main" id="{FF92ACEE-7EE6-8762-30D5-DE5ECF7EF4EC}"/>
                </a:ext>
              </a:extLst>
            </p:cNvPr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9;p33">
              <a:extLst>
                <a:ext uri="{FF2B5EF4-FFF2-40B4-BE49-F238E27FC236}">
                  <a16:creationId xmlns:a16="http://schemas.microsoft.com/office/drawing/2014/main" id="{FB9978A3-3643-E7C5-DBCC-60C8D410BDF7}"/>
                </a:ext>
              </a:extLst>
            </p:cNvPr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0;p33">
              <a:extLst>
                <a:ext uri="{FF2B5EF4-FFF2-40B4-BE49-F238E27FC236}">
                  <a16:creationId xmlns:a16="http://schemas.microsoft.com/office/drawing/2014/main" id="{E4AB857B-5898-345A-CC82-77F8B77B0845}"/>
                </a:ext>
              </a:extLst>
            </p:cNvPr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61;p33">
              <a:extLst>
                <a:ext uri="{FF2B5EF4-FFF2-40B4-BE49-F238E27FC236}">
                  <a16:creationId xmlns:a16="http://schemas.microsoft.com/office/drawing/2014/main" id="{942AE8F3-6DE2-10BE-3D3E-496524E53539}"/>
                </a:ext>
              </a:extLst>
            </p:cNvPr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44;p33">
            <a:extLst>
              <a:ext uri="{FF2B5EF4-FFF2-40B4-BE49-F238E27FC236}">
                <a16:creationId xmlns:a16="http://schemas.microsoft.com/office/drawing/2014/main" id="{A3D33F45-5B64-1472-FAA1-A23676D413C9}"/>
              </a:ext>
            </a:extLst>
          </p:cNvPr>
          <p:cNvSpPr txBox="1">
            <a:spLocks/>
          </p:cNvSpPr>
          <p:nvPr/>
        </p:nvSpPr>
        <p:spPr>
          <a:xfrm>
            <a:off x="3432717" y="3679683"/>
            <a:ext cx="2242400" cy="10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it-IT" sz="1200" dirty="0"/>
              <a:t>Sfruttare al massimo le sue abilità, questo sarà il compito di Pino per superare gli ostacoli che incontrerà.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1"/>
          <p:cNvSpPr/>
          <p:nvPr/>
        </p:nvSpPr>
        <p:spPr>
          <a:xfrm>
            <a:off x="1077347" y="2738758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"/>
          <p:cNvSpPr/>
          <p:nvPr/>
        </p:nvSpPr>
        <p:spPr>
          <a:xfrm>
            <a:off x="5366950" y="2579648"/>
            <a:ext cx="6777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1"/>
          <p:cNvSpPr txBox="1">
            <a:spLocks noGrp="1"/>
          </p:cNvSpPr>
          <p:nvPr>
            <p:ph type="title"/>
          </p:nvPr>
        </p:nvSpPr>
        <p:spPr>
          <a:xfrm>
            <a:off x="1847211" y="1191000"/>
            <a:ext cx="3519739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Enrico il </a:t>
            </a:r>
            <a:r>
              <a:rPr lang="en" sz="1200" dirty="0" err="1"/>
              <a:t>guardiano</a:t>
            </a:r>
            <a:r>
              <a:rPr lang="en" sz="1200" dirty="0"/>
              <a:t> </a:t>
            </a:r>
            <a:r>
              <a:rPr lang="en" sz="1200" dirty="0" err="1"/>
              <a:t>della</a:t>
            </a:r>
            <a:r>
              <a:rPr lang="en" sz="1200" dirty="0"/>
              <a:t> </a:t>
            </a:r>
            <a:r>
              <a:rPr lang="en" sz="1200" dirty="0" err="1"/>
              <a:t>galassia</a:t>
            </a:r>
            <a:endParaRPr sz="1200" dirty="0"/>
          </a:p>
        </p:txBody>
      </p:sp>
      <p:sp>
        <p:nvSpPr>
          <p:cNvPr id="618" name="Google Shape;618;p31"/>
          <p:cNvSpPr txBox="1">
            <a:spLocks noGrp="1"/>
          </p:cNvSpPr>
          <p:nvPr>
            <p:ph type="title" idx="2"/>
          </p:nvPr>
        </p:nvSpPr>
        <p:spPr>
          <a:xfrm>
            <a:off x="6087600" y="1158504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Gino il </a:t>
            </a:r>
            <a:r>
              <a:rPr lang="en" sz="1200" dirty="0" err="1"/>
              <a:t>fantasma</a:t>
            </a:r>
            <a:endParaRPr sz="1200" dirty="0"/>
          </a:p>
        </p:txBody>
      </p:sp>
      <p:sp>
        <p:nvSpPr>
          <p:cNvPr id="620" name="Google Shape;620;p3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Personaggi</a:t>
            </a:r>
            <a:r>
              <a:rPr lang="en" dirty="0"/>
              <a:t> </a:t>
            </a:r>
            <a:r>
              <a:rPr lang="en" dirty="0" err="1"/>
              <a:t>secondari</a:t>
            </a:r>
            <a:endParaRPr dirty="0"/>
          </a:p>
        </p:txBody>
      </p:sp>
      <p:sp>
        <p:nvSpPr>
          <p:cNvPr id="621" name="Google Shape;621;p31"/>
          <p:cNvSpPr/>
          <p:nvPr/>
        </p:nvSpPr>
        <p:spPr>
          <a:xfrm>
            <a:off x="1336111" y="2918498"/>
            <a:ext cx="160172" cy="3182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1</a:t>
            </a:r>
          </a:p>
        </p:txBody>
      </p:sp>
      <p:sp>
        <p:nvSpPr>
          <p:cNvPr id="622" name="Google Shape;622;p31"/>
          <p:cNvSpPr/>
          <p:nvPr/>
        </p:nvSpPr>
        <p:spPr>
          <a:xfrm>
            <a:off x="5562599" y="2739749"/>
            <a:ext cx="286401" cy="3574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rgbClr val="6E6EE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inzel Decorative"/>
              </a:rPr>
              <a:t>2</a:t>
            </a:r>
          </a:p>
        </p:txBody>
      </p:sp>
      <p:sp>
        <p:nvSpPr>
          <p:cNvPr id="625" name="Google Shape;625;p31"/>
          <p:cNvSpPr/>
          <p:nvPr/>
        </p:nvSpPr>
        <p:spPr>
          <a:xfrm>
            <a:off x="790202" y="664692"/>
            <a:ext cx="287145" cy="291578"/>
          </a:xfrm>
          <a:custGeom>
            <a:avLst/>
            <a:gdLst/>
            <a:ahLst/>
            <a:cxnLst/>
            <a:rect l="l" t="t" r="r" b="b"/>
            <a:pathLst>
              <a:path w="6542" h="6643" extrusionOk="0">
                <a:moveTo>
                  <a:pt x="3259" y="0"/>
                </a:moveTo>
                <a:lnTo>
                  <a:pt x="3008" y="727"/>
                </a:lnTo>
                <a:cubicBezTo>
                  <a:pt x="2933" y="928"/>
                  <a:pt x="2883" y="1153"/>
                  <a:pt x="2883" y="1379"/>
                </a:cubicBezTo>
                <a:cubicBezTo>
                  <a:pt x="2883" y="2231"/>
                  <a:pt x="2206" y="2908"/>
                  <a:pt x="1354" y="2908"/>
                </a:cubicBezTo>
                <a:lnTo>
                  <a:pt x="1229" y="2908"/>
                </a:lnTo>
                <a:cubicBezTo>
                  <a:pt x="903" y="2908"/>
                  <a:pt x="602" y="2983"/>
                  <a:pt x="326" y="3133"/>
                </a:cubicBezTo>
                <a:lnTo>
                  <a:pt x="0" y="3309"/>
                </a:lnTo>
                <a:lnTo>
                  <a:pt x="326" y="3484"/>
                </a:lnTo>
                <a:cubicBezTo>
                  <a:pt x="602" y="3635"/>
                  <a:pt x="903" y="3710"/>
                  <a:pt x="1229" y="3710"/>
                </a:cubicBezTo>
                <a:lnTo>
                  <a:pt x="1354" y="3710"/>
                </a:lnTo>
                <a:cubicBezTo>
                  <a:pt x="2206" y="3710"/>
                  <a:pt x="2883" y="4412"/>
                  <a:pt x="2883" y="5239"/>
                </a:cubicBezTo>
                <a:cubicBezTo>
                  <a:pt x="2883" y="5464"/>
                  <a:pt x="2933" y="5690"/>
                  <a:pt x="3008" y="5915"/>
                </a:cubicBezTo>
                <a:lnTo>
                  <a:pt x="3259" y="6642"/>
                </a:lnTo>
                <a:lnTo>
                  <a:pt x="3534" y="5915"/>
                </a:lnTo>
                <a:cubicBezTo>
                  <a:pt x="3609" y="5690"/>
                  <a:pt x="3660" y="5464"/>
                  <a:pt x="3660" y="5239"/>
                </a:cubicBezTo>
                <a:cubicBezTo>
                  <a:pt x="3660" y="4412"/>
                  <a:pt x="4336" y="3710"/>
                  <a:pt x="5188" y="3710"/>
                </a:cubicBezTo>
                <a:lnTo>
                  <a:pt x="5314" y="3710"/>
                </a:lnTo>
                <a:cubicBezTo>
                  <a:pt x="5640" y="3710"/>
                  <a:pt x="5940" y="3635"/>
                  <a:pt x="6216" y="3484"/>
                </a:cubicBezTo>
                <a:lnTo>
                  <a:pt x="6542" y="3309"/>
                </a:lnTo>
                <a:lnTo>
                  <a:pt x="6216" y="3133"/>
                </a:lnTo>
                <a:cubicBezTo>
                  <a:pt x="5940" y="2983"/>
                  <a:pt x="5640" y="2908"/>
                  <a:pt x="5314" y="2908"/>
                </a:cubicBezTo>
                <a:lnTo>
                  <a:pt x="5188" y="2908"/>
                </a:lnTo>
                <a:cubicBezTo>
                  <a:pt x="4336" y="2908"/>
                  <a:pt x="3660" y="2231"/>
                  <a:pt x="3660" y="1379"/>
                </a:cubicBezTo>
                <a:cubicBezTo>
                  <a:pt x="3660" y="1153"/>
                  <a:pt x="3609" y="928"/>
                  <a:pt x="3534" y="727"/>
                </a:cubicBezTo>
                <a:lnTo>
                  <a:pt x="3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1" descr="Immagine che contiene viola&#10;&#10;Descrizione generata automaticamente">
            <a:extLst>
              <a:ext uri="{FF2B5EF4-FFF2-40B4-BE49-F238E27FC236}">
                <a16:creationId xmlns:a16="http://schemas.microsoft.com/office/drawing/2014/main" id="{9C502941-9CB6-2ED5-9FE3-A9049DD02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96" y="1957675"/>
            <a:ext cx="3262060" cy="2198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magine 2" descr="Immagine che contiene interni, viola, rosa, candela&#10;&#10;Descrizione generata automaticamente">
            <a:extLst>
              <a:ext uri="{FF2B5EF4-FFF2-40B4-BE49-F238E27FC236}">
                <a16:creationId xmlns:a16="http://schemas.microsoft.com/office/drawing/2014/main" id="{51A27F90-D0D3-AB30-C125-79C718929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25" y="1700325"/>
            <a:ext cx="1874509" cy="27545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782BB23-05D2-A990-0E40-5CCB6776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650" y="3717634"/>
            <a:ext cx="684700" cy="6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5B5E62E-2B1A-7858-1E83-267C231475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202" y="2922443"/>
            <a:ext cx="677699" cy="64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3DBB09-AFBB-9FDF-6127-B0249A089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66" y="2121926"/>
            <a:ext cx="647061" cy="62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293776-3EEC-CAAD-F5E0-84269E06A8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9"/>
          <a:stretch/>
        </p:blipFill>
        <p:spPr bwMode="auto">
          <a:xfrm>
            <a:off x="4244206" y="1309977"/>
            <a:ext cx="677697" cy="65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66" name="Google Shape;966;p40"/>
          <p:cNvGrpSpPr/>
          <p:nvPr/>
        </p:nvGrpSpPr>
        <p:grpSpPr>
          <a:xfrm>
            <a:off x="2943975" y="1291188"/>
            <a:ext cx="1966875" cy="3096763"/>
            <a:chOff x="2943975" y="1291188"/>
            <a:chExt cx="1966875" cy="3096763"/>
          </a:xfrm>
        </p:grpSpPr>
        <p:sp>
          <p:nvSpPr>
            <p:cNvPr id="967" name="Google Shape;967;p40"/>
            <p:cNvSpPr/>
            <p:nvPr/>
          </p:nvSpPr>
          <p:spPr>
            <a:xfrm>
              <a:off x="4233150" y="371025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4233150" y="1291188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4233150" y="209755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4233150" y="2903900"/>
              <a:ext cx="677700" cy="677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1" name="Google Shape;971;p40"/>
            <p:cNvCxnSpPr/>
            <p:nvPr/>
          </p:nvCxnSpPr>
          <p:spPr>
            <a:xfrm>
              <a:off x="3530375" y="1377775"/>
              <a:ext cx="0" cy="290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0"/>
            <p:cNvCxnSpPr/>
            <p:nvPr/>
          </p:nvCxnSpPr>
          <p:spPr>
            <a:xfrm rot="10800000">
              <a:off x="2943975" y="163005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0"/>
            <p:cNvCxnSpPr/>
            <p:nvPr/>
          </p:nvCxnSpPr>
          <p:spPr>
            <a:xfrm rot="10800000">
              <a:off x="2943975" y="2436413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0"/>
            <p:cNvCxnSpPr/>
            <p:nvPr/>
          </p:nvCxnSpPr>
          <p:spPr>
            <a:xfrm rot="10800000">
              <a:off x="2943975" y="3242813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40"/>
            <p:cNvCxnSpPr/>
            <p:nvPr/>
          </p:nvCxnSpPr>
          <p:spPr>
            <a:xfrm rot="10800000">
              <a:off x="2943975" y="404920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40"/>
            <p:cNvCxnSpPr>
              <a:stCxn id="968" idx="1"/>
            </p:cNvCxnSpPr>
            <p:nvPr/>
          </p:nvCxnSpPr>
          <p:spPr>
            <a:xfrm rot="10800000">
              <a:off x="3641850" y="1630038"/>
              <a:ext cx="591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40"/>
            <p:cNvCxnSpPr/>
            <p:nvPr/>
          </p:nvCxnSpPr>
          <p:spPr>
            <a:xfrm rot="10800000">
              <a:off x="3641950" y="2436425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Google Shape;978;p40"/>
            <p:cNvCxnSpPr/>
            <p:nvPr/>
          </p:nvCxnSpPr>
          <p:spPr>
            <a:xfrm rot="10800000">
              <a:off x="3641950" y="3242819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40"/>
            <p:cNvCxnSpPr/>
            <p:nvPr/>
          </p:nvCxnSpPr>
          <p:spPr>
            <a:xfrm rot="10800000">
              <a:off x="3641950" y="4049200"/>
              <a:ext cx="58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0" name="Google Shape;980;p40"/>
            <p:cNvSpPr/>
            <p:nvPr/>
          </p:nvSpPr>
          <p:spPr>
            <a:xfrm flipH="1">
              <a:off x="3347450" y="1446475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 flipH="1">
              <a:off x="3347450" y="2252863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 flipH="1">
              <a:off x="3347450" y="3059238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 flipH="1">
              <a:off x="3347450" y="3865613"/>
              <a:ext cx="361625" cy="367142"/>
            </a:xfrm>
            <a:custGeom>
              <a:avLst/>
              <a:gdLst/>
              <a:ahLst/>
              <a:cxnLst/>
              <a:rect l="l" t="t" r="r" b="b"/>
              <a:pathLst>
                <a:path w="6542" h="6643" extrusionOk="0">
                  <a:moveTo>
                    <a:pt x="3259" y="0"/>
                  </a:moveTo>
                  <a:lnTo>
                    <a:pt x="3008" y="727"/>
                  </a:lnTo>
                  <a:cubicBezTo>
                    <a:pt x="2933" y="928"/>
                    <a:pt x="2883" y="1153"/>
                    <a:pt x="2883" y="1379"/>
                  </a:cubicBezTo>
                  <a:cubicBezTo>
                    <a:pt x="2883" y="2231"/>
                    <a:pt x="2206" y="2908"/>
                    <a:pt x="1354" y="2908"/>
                  </a:cubicBezTo>
                  <a:lnTo>
                    <a:pt x="1229" y="2908"/>
                  </a:lnTo>
                  <a:cubicBezTo>
                    <a:pt x="903" y="2908"/>
                    <a:pt x="602" y="2983"/>
                    <a:pt x="326" y="3133"/>
                  </a:cubicBezTo>
                  <a:lnTo>
                    <a:pt x="0" y="3309"/>
                  </a:lnTo>
                  <a:lnTo>
                    <a:pt x="326" y="3484"/>
                  </a:lnTo>
                  <a:cubicBezTo>
                    <a:pt x="602" y="3635"/>
                    <a:pt x="903" y="3710"/>
                    <a:pt x="1229" y="3710"/>
                  </a:cubicBezTo>
                  <a:lnTo>
                    <a:pt x="1354" y="3710"/>
                  </a:lnTo>
                  <a:cubicBezTo>
                    <a:pt x="2206" y="3710"/>
                    <a:pt x="2883" y="4412"/>
                    <a:pt x="2883" y="5239"/>
                  </a:cubicBezTo>
                  <a:cubicBezTo>
                    <a:pt x="2883" y="5464"/>
                    <a:pt x="2933" y="5690"/>
                    <a:pt x="3008" y="5915"/>
                  </a:cubicBezTo>
                  <a:lnTo>
                    <a:pt x="3259" y="6642"/>
                  </a:lnTo>
                  <a:lnTo>
                    <a:pt x="3534" y="5915"/>
                  </a:lnTo>
                  <a:cubicBezTo>
                    <a:pt x="3609" y="5690"/>
                    <a:pt x="3660" y="5464"/>
                    <a:pt x="3660" y="5239"/>
                  </a:cubicBezTo>
                  <a:cubicBezTo>
                    <a:pt x="3660" y="4412"/>
                    <a:pt x="4336" y="3710"/>
                    <a:pt x="5188" y="3710"/>
                  </a:cubicBezTo>
                  <a:lnTo>
                    <a:pt x="5314" y="3710"/>
                  </a:lnTo>
                  <a:cubicBezTo>
                    <a:pt x="5640" y="3710"/>
                    <a:pt x="5940" y="3635"/>
                    <a:pt x="6216" y="3484"/>
                  </a:cubicBezTo>
                  <a:lnTo>
                    <a:pt x="6542" y="3309"/>
                  </a:lnTo>
                  <a:lnTo>
                    <a:pt x="6216" y="3133"/>
                  </a:lnTo>
                  <a:cubicBezTo>
                    <a:pt x="5940" y="2983"/>
                    <a:pt x="5640" y="2908"/>
                    <a:pt x="5314" y="2908"/>
                  </a:cubicBezTo>
                  <a:lnTo>
                    <a:pt x="5188" y="2908"/>
                  </a:lnTo>
                  <a:cubicBezTo>
                    <a:pt x="4336" y="2908"/>
                    <a:pt x="3660" y="2231"/>
                    <a:pt x="3660" y="1379"/>
                  </a:cubicBezTo>
                  <a:cubicBezTo>
                    <a:pt x="3660" y="1153"/>
                    <a:pt x="3609" y="928"/>
                    <a:pt x="3534" y="727"/>
                  </a:cubicBezTo>
                  <a:lnTo>
                    <a:pt x="3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4" name="Google Shape;984;p40"/>
          <p:cNvSpPr/>
          <p:nvPr/>
        </p:nvSpPr>
        <p:spPr>
          <a:xfrm>
            <a:off x="713100" y="1377775"/>
            <a:ext cx="2230800" cy="2907300"/>
          </a:xfrm>
          <a:prstGeom prst="roundRect">
            <a:avLst>
              <a:gd name="adj" fmla="val 992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</a:t>
            </a:r>
            <a:r>
              <a:rPr lang="en" dirty="0" err="1"/>
              <a:t>bilità</a:t>
            </a:r>
            <a:r>
              <a:rPr lang="en" dirty="0"/>
              <a:t> di </a:t>
            </a:r>
            <a:r>
              <a:rPr lang="en" dirty="0" err="1"/>
              <a:t>pino</a:t>
            </a:r>
            <a:endParaRPr dirty="0"/>
          </a:p>
        </p:txBody>
      </p:sp>
      <p:grpSp>
        <p:nvGrpSpPr>
          <p:cNvPr id="986" name="Google Shape;986;p40"/>
          <p:cNvGrpSpPr/>
          <p:nvPr/>
        </p:nvGrpSpPr>
        <p:grpSpPr>
          <a:xfrm rot="10800000">
            <a:off x="1270825" y="1597127"/>
            <a:ext cx="1115354" cy="2468590"/>
            <a:chOff x="2601775" y="1946502"/>
            <a:chExt cx="1115354" cy="2468590"/>
          </a:xfrm>
        </p:grpSpPr>
        <p:sp>
          <p:nvSpPr>
            <p:cNvPr id="987" name="Google Shape;987;p40"/>
            <p:cNvSpPr/>
            <p:nvPr/>
          </p:nvSpPr>
          <p:spPr>
            <a:xfrm>
              <a:off x="2905220" y="2613296"/>
              <a:ext cx="737071" cy="653427"/>
            </a:xfrm>
            <a:custGeom>
              <a:avLst/>
              <a:gdLst/>
              <a:ahLst/>
              <a:cxnLst/>
              <a:rect l="l" t="t" r="r" b="b"/>
              <a:pathLst>
                <a:path w="4688" h="4156" extrusionOk="0">
                  <a:moveTo>
                    <a:pt x="1881" y="195"/>
                  </a:moveTo>
                  <a:cubicBezTo>
                    <a:pt x="2156" y="471"/>
                    <a:pt x="2382" y="747"/>
                    <a:pt x="2607" y="1047"/>
                  </a:cubicBezTo>
                  <a:cubicBezTo>
                    <a:pt x="3084" y="1724"/>
                    <a:pt x="3535" y="2426"/>
                    <a:pt x="3961" y="3153"/>
                  </a:cubicBezTo>
                  <a:cubicBezTo>
                    <a:pt x="4111" y="3403"/>
                    <a:pt x="4261" y="3679"/>
                    <a:pt x="4437" y="3930"/>
                  </a:cubicBezTo>
                  <a:cubicBezTo>
                    <a:pt x="4437" y="3955"/>
                    <a:pt x="4437" y="3955"/>
                    <a:pt x="4462" y="4005"/>
                  </a:cubicBezTo>
                  <a:lnTo>
                    <a:pt x="251" y="4005"/>
                  </a:lnTo>
                  <a:cubicBezTo>
                    <a:pt x="652" y="2676"/>
                    <a:pt x="1279" y="1448"/>
                    <a:pt x="1881" y="195"/>
                  </a:cubicBezTo>
                  <a:close/>
                  <a:moveTo>
                    <a:pt x="1848" y="0"/>
                  </a:moveTo>
                  <a:cubicBezTo>
                    <a:pt x="1805" y="0"/>
                    <a:pt x="1772" y="37"/>
                    <a:pt x="1730" y="120"/>
                  </a:cubicBezTo>
                  <a:cubicBezTo>
                    <a:pt x="1454" y="697"/>
                    <a:pt x="1154" y="1298"/>
                    <a:pt x="903" y="1900"/>
                  </a:cubicBezTo>
                  <a:cubicBezTo>
                    <a:pt x="602" y="2551"/>
                    <a:pt x="352" y="3228"/>
                    <a:pt x="101" y="3905"/>
                  </a:cubicBezTo>
                  <a:cubicBezTo>
                    <a:pt x="1" y="4130"/>
                    <a:pt x="51" y="4155"/>
                    <a:pt x="302" y="4155"/>
                  </a:cubicBezTo>
                  <a:lnTo>
                    <a:pt x="4487" y="4155"/>
                  </a:lnTo>
                  <a:cubicBezTo>
                    <a:pt x="4637" y="4155"/>
                    <a:pt x="4688" y="4080"/>
                    <a:pt x="4612" y="3930"/>
                  </a:cubicBezTo>
                  <a:cubicBezTo>
                    <a:pt x="4587" y="3854"/>
                    <a:pt x="4537" y="3804"/>
                    <a:pt x="4512" y="3729"/>
                  </a:cubicBezTo>
                  <a:cubicBezTo>
                    <a:pt x="3961" y="2827"/>
                    <a:pt x="3459" y="1925"/>
                    <a:pt x="2833" y="1072"/>
                  </a:cubicBezTo>
                  <a:cubicBezTo>
                    <a:pt x="2557" y="722"/>
                    <a:pt x="2307" y="371"/>
                    <a:pt x="1981" y="70"/>
                  </a:cubicBezTo>
                  <a:cubicBezTo>
                    <a:pt x="1924" y="25"/>
                    <a:pt x="1883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3003800" y="4118130"/>
              <a:ext cx="126252" cy="192286"/>
            </a:xfrm>
            <a:custGeom>
              <a:avLst/>
              <a:gdLst/>
              <a:ahLst/>
              <a:cxnLst/>
              <a:rect l="l" t="t" r="r" b="b"/>
              <a:pathLst>
                <a:path w="803" h="1223" extrusionOk="0">
                  <a:moveTo>
                    <a:pt x="421" y="1"/>
                  </a:moveTo>
                  <a:cubicBezTo>
                    <a:pt x="336" y="1"/>
                    <a:pt x="257" y="52"/>
                    <a:pt x="201" y="149"/>
                  </a:cubicBezTo>
                  <a:cubicBezTo>
                    <a:pt x="0" y="425"/>
                    <a:pt x="0" y="876"/>
                    <a:pt x="201" y="1152"/>
                  </a:cubicBezTo>
                  <a:cubicBezTo>
                    <a:pt x="230" y="1196"/>
                    <a:pt x="259" y="1222"/>
                    <a:pt x="293" y="1222"/>
                  </a:cubicBezTo>
                  <a:cubicBezTo>
                    <a:pt x="318" y="1222"/>
                    <a:pt x="345" y="1209"/>
                    <a:pt x="376" y="1177"/>
                  </a:cubicBezTo>
                  <a:cubicBezTo>
                    <a:pt x="393" y="1177"/>
                    <a:pt x="432" y="1166"/>
                    <a:pt x="464" y="1166"/>
                  </a:cubicBezTo>
                  <a:cubicBezTo>
                    <a:pt x="479" y="1166"/>
                    <a:pt x="493" y="1169"/>
                    <a:pt x="502" y="1177"/>
                  </a:cubicBezTo>
                  <a:cubicBezTo>
                    <a:pt x="537" y="1195"/>
                    <a:pt x="566" y="1203"/>
                    <a:pt x="590" y="1203"/>
                  </a:cubicBezTo>
                  <a:cubicBezTo>
                    <a:pt x="634" y="1203"/>
                    <a:pt x="661" y="1175"/>
                    <a:pt x="677" y="1127"/>
                  </a:cubicBezTo>
                  <a:cubicBezTo>
                    <a:pt x="727" y="951"/>
                    <a:pt x="777" y="776"/>
                    <a:pt x="802" y="701"/>
                  </a:cubicBezTo>
                  <a:cubicBezTo>
                    <a:pt x="802" y="425"/>
                    <a:pt x="777" y="250"/>
                    <a:pt x="627" y="99"/>
                  </a:cubicBezTo>
                  <a:cubicBezTo>
                    <a:pt x="560" y="33"/>
                    <a:pt x="489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3200803" y="4206176"/>
              <a:ext cx="122321" cy="194173"/>
            </a:xfrm>
            <a:custGeom>
              <a:avLst/>
              <a:gdLst/>
              <a:ahLst/>
              <a:cxnLst/>
              <a:rect l="l" t="t" r="r" b="b"/>
              <a:pathLst>
                <a:path w="778" h="1235" extrusionOk="0">
                  <a:moveTo>
                    <a:pt x="334" y="1"/>
                  </a:moveTo>
                  <a:cubicBezTo>
                    <a:pt x="254" y="1"/>
                    <a:pt x="182" y="64"/>
                    <a:pt x="126" y="191"/>
                  </a:cubicBezTo>
                  <a:cubicBezTo>
                    <a:pt x="1" y="492"/>
                    <a:pt x="76" y="792"/>
                    <a:pt x="201" y="1068"/>
                  </a:cubicBezTo>
                  <a:cubicBezTo>
                    <a:pt x="226" y="1093"/>
                    <a:pt x="276" y="1118"/>
                    <a:pt x="301" y="1118"/>
                  </a:cubicBezTo>
                  <a:cubicBezTo>
                    <a:pt x="351" y="1143"/>
                    <a:pt x="427" y="1143"/>
                    <a:pt x="452" y="1168"/>
                  </a:cubicBezTo>
                  <a:cubicBezTo>
                    <a:pt x="492" y="1209"/>
                    <a:pt x="525" y="1235"/>
                    <a:pt x="555" y="1235"/>
                  </a:cubicBezTo>
                  <a:cubicBezTo>
                    <a:pt x="580" y="1235"/>
                    <a:pt x="604" y="1215"/>
                    <a:pt x="627" y="1168"/>
                  </a:cubicBezTo>
                  <a:cubicBezTo>
                    <a:pt x="727" y="1018"/>
                    <a:pt x="777" y="893"/>
                    <a:pt x="777" y="742"/>
                  </a:cubicBezTo>
                  <a:cubicBezTo>
                    <a:pt x="777" y="492"/>
                    <a:pt x="677" y="291"/>
                    <a:pt x="527" y="116"/>
                  </a:cubicBezTo>
                  <a:cubicBezTo>
                    <a:pt x="461" y="39"/>
                    <a:pt x="39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976128" y="2378244"/>
              <a:ext cx="587393" cy="49054"/>
            </a:xfrm>
            <a:custGeom>
              <a:avLst/>
              <a:gdLst/>
              <a:ahLst/>
              <a:cxnLst/>
              <a:rect l="l" t="t" r="r" b="b"/>
              <a:pathLst>
                <a:path w="3736" h="312" extrusionOk="0">
                  <a:moveTo>
                    <a:pt x="74" y="1"/>
                  </a:moveTo>
                  <a:cubicBezTo>
                    <a:pt x="49" y="1"/>
                    <a:pt x="19" y="18"/>
                    <a:pt x="1" y="36"/>
                  </a:cubicBezTo>
                  <a:cubicBezTo>
                    <a:pt x="1" y="61"/>
                    <a:pt x="1" y="111"/>
                    <a:pt x="26" y="111"/>
                  </a:cubicBezTo>
                  <a:cubicBezTo>
                    <a:pt x="76" y="161"/>
                    <a:pt x="126" y="186"/>
                    <a:pt x="176" y="212"/>
                  </a:cubicBezTo>
                  <a:cubicBezTo>
                    <a:pt x="302" y="237"/>
                    <a:pt x="452" y="262"/>
                    <a:pt x="577" y="262"/>
                  </a:cubicBezTo>
                  <a:cubicBezTo>
                    <a:pt x="1154" y="287"/>
                    <a:pt x="1730" y="287"/>
                    <a:pt x="2307" y="312"/>
                  </a:cubicBezTo>
                  <a:cubicBezTo>
                    <a:pt x="2557" y="312"/>
                    <a:pt x="2808" y="312"/>
                    <a:pt x="3059" y="287"/>
                  </a:cubicBezTo>
                  <a:cubicBezTo>
                    <a:pt x="3259" y="287"/>
                    <a:pt x="3460" y="262"/>
                    <a:pt x="3660" y="237"/>
                  </a:cubicBezTo>
                  <a:cubicBezTo>
                    <a:pt x="3685" y="237"/>
                    <a:pt x="3710" y="186"/>
                    <a:pt x="3735" y="161"/>
                  </a:cubicBezTo>
                  <a:cubicBezTo>
                    <a:pt x="3710" y="136"/>
                    <a:pt x="3660" y="111"/>
                    <a:pt x="3635" y="86"/>
                  </a:cubicBezTo>
                  <a:lnTo>
                    <a:pt x="3560" y="86"/>
                  </a:lnTo>
                  <a:cubicBezTo>
                    <a:pt x="3234" y="111"/>
                    <a:pt x="2908" y="136"/>
                    <a:pt x="2582" y="136"/>
                  </a:cubicBezTo>
                  <a:cubicBezTo>
                    <a:pt x="1981" y="136"/>
                    <a:pt x="1354" y="136"/>
                    <a:pt x="753" y="111"/>
                  </a:cubicBezTo>
                  <a:cubicBezTo>
                    <a:pt x="527" y="86"/>
                    <a:pt x="302" y="11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3003800" y="2214415"/>
              <a:ext cx="563652" cy="55343"/>
            </a:xfrm>
            <a:custGeom>
              <a:avLst/>
              <a:gdLst/>
              <a:ahLst/>
              <a:cxnLst/>
              <a:rect l="l" t="t" r="r" b="b"/>
              <a:pathLst>
                <a:path w="3585" h="352" extrusionOk="0">
                  <a:moveTo>
                    <a:pt x="126" y="0"/>
                  </a:moveTo>
                  <a:cubicBezTo>
                    <a:pt x="76" y="0"/>
                    <a:pt x="50" y="51"/>
                    <a:pt x="0" y="51"/>
                  </a:cubicBezTo>
                  <a:cubicBezTo>
                    <a:pt x="25" y="101"/>
                    <a:pt x="50" y="151"/>
                    <a:pt x="76" y="151"/>
                  </a:cubicBezTo>
                  <a:cubicBezTo>
                    <a:pt x="201" y="201"/>
                    <a:pt x="301" y="226"/>
                    <a:pt x="426" y="251"/>
                  </a:cubicBezTo>
                  <a:cubicBezTo>
                    <a:pt x="1003" y="276"/>
                    <a:pt x="1604" y="326"/>
                    <a:pt x="2206" y="351"/>
                  </a:cubicBezTo>
                  <a:cubicBezTo>
                    <a:pt x="2206" y="351"/>
                    <a:pt x="2206" y="326"/>
                    <a:pt x="2206" y="326"/>
                  </a:cubicBezTo>
                  <a:lnTo>
                    <a:pt x="2707" y="326"/>
                  </a:lnTo>
                  <a:cubicBezTo>
                    <a:pt x="2958" y="326"/>
                    <a:pt x="3208" y="301"/>
                    <a:pt x="3459" y="201"/>
                  </a:cubicBezTo>
                  <a:cubicBezTo>
                    <a:pt x="3509" y="201"/>
                    <a:pt x="3584" y="176"/>
                    <a:pt x="3559" y="101"/>
                  </a:cubicBezTo>
                  <a:cubicBezTo>
                    <a:pt x="3544" y="56"/>
                    <a:pt x="3511" y="47"/>
                    <a:pt x="3476" y="47"/>
                  </a:cubicBezTo>
                  <a:cubicBezTo>
                    <a:pt x="3453" y="47"/>
                    <a:pt x="3429" y="51"/>
                    <a:pt x="3409" y="51"/>
                  </a:cubicBezTo>
                  <a:cubicBezTo>
                    <a:pt x="3384" y="51"/>
                    <a:pt x="3359" y="76"/>
                    <a:pt x="3334" y="76"/>
                  </a:cubicBezTo>
                  <a:cubicBezTo>
                    <a:pt x="3158" y="101"/>
                    <a:pt x="2983" y="151"/>
                    <a:pt x="2807" y="151"/>
                  </a:cubicBezTo>
                  <a:cubicBezTo>
                    <a:pt x="2607" y="163"/>
                    <a:pt x="2406" y="170"/>
                    <a:pt x="2203" y="170"/>
                  </a:cubicBezTo>
                  <a:cubicBezTo>
                    <a:pt x="1999" y="170"/>
                    <a:pt x="1792" y="163"/>
                    <a:pt x="1579" y="151"/>
                  </a:cubicBezTo>
                  <a:cubicBezTo>
                    <a:pt x="1103" y="126"/>
                    <a:pt x="602" y="15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3393876" y="4131625"/>
              <a:ext cx="86788" cy="179865"/>
            </a:xfrm>
            <a:custGeom>
              <a:avLst/>
              <a:gdLst/>
              <a:ahLst/>
              <a:cxnLst/>
              <a:rect l="l" t="t" r="r" b="b"/>
              <a:pathLst>
                <a:path w="552" h="1144" extrusionOk="0">
                  <a:moveTo>
                    <a:pt x="323" y="0"/>
                  </a:moveTo>
                  <a:cubicBezTo>
                    <a:pt x="285" y="0"/>
                    <a:pt x="243" y="20"/>
                    <a:pt x="201" y="62"/>
                  </a:cubicBezTo>
                  <a:cubicBezTo>
                    <a:pt x="176" y="112"/>
                    <a:pt x="151" y="137"/>
                    <a:pt x="126" y="162"/>
                  </a:cubicBezTo>
                  <a:cubicBezTo>
                    <a:pt x="1" y="413"/>
                    <a:pt x="1" y="664"/>
                    <a:pt x="51" y="914"/>
                  </a:cubicBezTo>
                  <a:cubicBezTo>
                    <a:pt x="76" y="1065"/>
                    <a:pt x="101" y="1115"/>
                    <a:pt x="251" y="1140"/>
                  </a:cubicBezTo>
                  <a:cubicBezTo>
                    <a:pt x="265" y="1142"/>
                    <a:pt x="277" y="1144"/>
                    <a:pt x="289" y="1144"/>
                  </a:cubicBezTo>
                  <a:cubicBezTo>
                    <a:pt x="387" y="1144"/>
                    <a:pt x="429" y="1057"/>
                    <a:pt x="452" y="989"/>
                  </a:cubicBezTo>
                  <a:cubicBezTo>
                    <a:pt x="502" y="839"/>
                    <a:pt x="527" y="689"/>
                    <a:pt x="552" y="513"/>
                  </a:cubicBezTo>
                  <a:cubicBezTo>
                    <a:pt x="527" y="388"/>
                    <a:pt x="502" y="238"/>
                    <a:pt x="452" y="112"/>
                  </a:cubicBezTo>
                  <a:cubicBezTo>
                    <a:pt x="423" y="39"/>
                    <a:pt x="37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3579087" y="3818126"/>
              <a:ext cx="94807" cy="144333"/>
            </a:xfrm>
            <a:custGeom>
              <a:avLst/>
              <a:gdLst/>
              <a:ahLst/>
              <a:cxnLst/>
              <a:rect l="l" t="t" r="r" b="b"/>
              <a:pathLst>
                <a:path w="603" h="918" extrusionOk="0">
                  <a:moveTo>
                    <a:pt x="295" y="1"/>
                  </a:moveTo>
                  <a:cubicBezTo>
                    <a:pt x="252" y="1"/>
                    <a:pt x="209" y="20"/>
                    <a:pt x="176" y="64"/>
                  </a:cubicBezTo>
                  <a:cubicBezTo>
                    <a:pt x="126" y="140"/>
                    <a:pt x="76" y="215"/>
                    <a:pt x="51" y="290"/>
                  </a:cubicBezTo>
                  <a:cubicBezTo>
                    <a:pt x="26" y="415"/>
                    <a:pt x="1" y="541"/>
                    <a:pt x="1" y="641"/>
                  </a:cubicBezTo>
                  <a:cubicBezTo>
                    <a:pt x="1" y="691"/>
                    <a:pt x="1" y="716"/>
                    <a:pt x="1" y="741"/>
                  </a:cubicBezTo>
                  <a:cubicBezTo>
                    <a:pt x="1" y="766"/>
                    <a:pt x="1" y="791"/>
                    <a:pt x="26" y="816"/>
                  </a:cubicBezTo>
                  <a:cubicBezTo>
                    <a:pt x="42" y="883"/>
                    <a:pt x="59" y="917"/>
                    <a:pt x="98" y="917"/>
                  </a:cubicBezTo>
                  <a:cubicBezTo>
                    <a:pt x="117" y="917"/>
                    <a:pt x="143" y="908"/>
                    <a:pt x="176" y="891"/>
                  </a:cubicBezTo>
                  <a:cubicBezTo>
                    <a:pt x="188" y="879"/>
                    <a:pt x="207" y="873"/>
                    <a:pt x="226" y="873"/>
                  </a:cubicBezTo>
                  <a:cubicBezTo>
                    <a:pt x="245" y="873"/>
                    <a:pt x="264" y="879"/>
                    <a:pt x="276" y="891"/>
                  </a:cubicBezTo>
                  <a:cubicBezTo>
                    <a:pt x="303" y="909"/>
                    <a:pt x="326" y="918"/>
                    <a:pt x="348" y="918"/>
                  </a:cubicBezTo>
                  <a:cubicBezTo>
                    <a:pt x="387" y="918"/>
                    <a:pt x="419" y="890"/>
                    <a:pt x="452" y="841"/>
                  </a:cubicBezTo>
                  <a:cubicBezTo>
                    <a:pt x="477" y="741"/>
                    <a:pt x="527" y="641"/>
                    <a:pt x="552" y="541"/>
                  </a:cubicBezTo>
                  <a:cubicBezTo>
                    <a:pt x="602" y="390"/>
                    <a:pt x="552" y="215"/>
                    <a:pt x="452" y="89"/>
                  </a:cubicBezTo>
                  <a:cubicBezTo>
                    <a:pt x="409" y="33"/>
                    <a:pt x="351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2625200" y="3508940"/>
              <a:ext cx="94807" cy="152980"/>
            </a:xfrm>
            <a:custGeom>
              <a:avLst/>
              <a:gdLst/>
              <a:ahLst/>
              <a:cxnLst/>
              <a:rect l="l" t="t" r="r" b="b"/>
              <a:pathLst>
                <a:path w="603" h="973" extrusionOk="0">
                  <a:moveTo>
                    <a:pt x="399" y="0"/>
                  </a:moveTo>
                  <a:cubicBezTo>
                    <a:pt x="337" y="0"/>
                    <a:pt x="288" y="41"/>
                    <a:pt x="252" y="95"/>
                  </a:cubicBezTo>
                  <a:cubicBezTo>
                    <a:pt x="176" y="246"/>
                    <a:pt x="101" y="421"/>
                    <a:pt x="26" y="572"/>
                  </a:cubicBezTo>
                  <a:cubicBezTo>
                    <a:pt x="1" y="647"/>
                    <a:pt x="1" y="747"/>
                    <a:pt x="26" y="797"/>
                  </a:cubicBezTo>
                  <a:cubicBezTo>
                    <a:pt x="51" y="872"/>
                    <a:pt x="126" y="948"/>
                    <a:pt x="201" y="973"/>
                  </a:cubicBezTo>
                  <a:cubicBezTo>
                    <a:pt x="227" y="973"/>
                    <a:pt x="327" y="897"/>
                    <a:pt x="352" y="847"/>
                  </a:cubicBezTo>
                  <a:cubicBezTo>
                    <a:pt x="452" y="647"/>
                    <a:pt x="527" y="446"/>
                    <a:pt x="602" y="221"/>
                  </a:cubicBezTo>
                  <a:cubicBezTo>
                    <a:pt x="552" y="146"/>
                    <a:pt x="527" y="70"/>
                    <a:pt x="477" y="20"/>
                  </a:cubicBezTo>
                  <a:cubicBezTo>
                    <a:pt x="449" y="6"/>
                    <a:pt x="423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601775" y="1946502"/>
              <a:ext cx="1115354" cy="2468590"/>
            </a:xfrm>
            <a:custGeom>
              <a:avLst/>
              <a:gdLst/>
              <a:ahLst/>
              <a:cxnLst/>
              <a:rect l="l" t="t" r="r" b="b"/>
              <a:pathLst>
                <a:path w="7094" h="15701" extrusionOk="0">
                  <a:moveTo>
                    <a:pt x="4219" y="173"/>
                  </a:moveTo>
                  <a:cubicBezTo>
                    <a:pt x="4791" y="173"/>
                    <a:pt x="5362" y="235"/>
                    <a:pt x="5941" y="376"/>
                  </a:cubicBezTo>
                  <a:cubicBezTo>
                    <a:pt x="5811" y="456"/>
                    <a:pt x="5363" y="492"/>
                    <a:pt x="4846" y="492"/>
                  </a:cubicBezTo>
                  <a:cubicBezTo>
                    <a:pt x="4071" y="492"/>
                    <a:pt x="3139" y="411"/>
                    <a:pt x="2883" y="276"/>
                  </a:cubicBezTo>
                  <a:cubicBezTo>
                    <a:pt x="3332" y="210"/>
                    <a:pt x="3775" y="173"/>
                    <a:pt x="4219" y="173"/>
                  </a:cubicBezTo>
                  <a:close/>
                  <a:moveTo>
                    <a:pt x="2683" y="401"/>
                  </a:moveTo>
                  <a:lnTo>
                    <a:pt x="2683" y="401"/>
                  </a:lnTo>
                  <a:cubicBezTo>
                    <a:pt x="3234" y="627"/>
                    <a:pt x="3811" y="627"/>
                    <a:pt x="4362" y="652"/>
                  </a:cubicBezTo>
                  <a:cubicBezTo>
                    <a:pt x="4580" y="661"/>
                    <a:pt x="4794" y="671"/>
                    <a:pt x="5007" y="671"/>
                  </a:cubicBezTo>
                  <a:cubicBezTo>
                    <a:pt x="5359" y="671"/>
                    <a:pt x="5708" y="645"/>
                    <a:pt x="6066" y="552"/>
                  </a:cubicBezTo>
                  <a:cubicBezTo>
                    <a:pt x="6066" y="602"/>
                    <a:pt x="6066" y="652"/>
                    <a:pt x="6066" y="702"/>
                  </a:cubicBezTo>
                  <a:cubicBezTo>
                    <a:pt x="5991" y="1805"/>
                    <a:pt x="6016" y="2907"/>
                    <a:pt x="6066" y="4035"/>
                  </a:cubicBezTo>
                  <a:cubicBezTo>
                    <a:pt x="6116" y="4812"/>
                    <a:pt x="6317" y="5539"/>
                    <a:pt x="6567" y="6266"/>
                  </a:cubicBezTo>
                  <a:cubicBezTo>
                    <a:pt x="6818" y="6917"/>
                    <a:pt x="6918" y="7569"/>
                    <a:pt x="6868" y="8271"/>
                  </a:cubicBezTo>
                  <a:cubicBezTo>
                    <a:pt x="6843" y="9073"/>
                    <a:pt x="6818" y="9900"/>
                    <a:pt x="6818" y="10727"/>
                  </a:cubicBezTo>
                  <a:cubicBezTo>
                    <a:pt x="6793" y="11153"/>
                    <a:pt x="6818" y="11579"/>
                    <a:pt x="6818" y="12005"/>
                  </a:cubicBezTo>
                  <a:cubicBezTo>
                    <a:pt x="6818" y="12181"/>
                    <a:pt x="6768" y="12381"/>
                    <a:pt x="6743" y="12557"/>
                  </a:cubicBezTo>
                  <a:cubicBezTo>
                    <a:pt x="6718" y="12632"/>
                    <a:pt x="6643" y="12707"/>
                    <a:pt x="6592" y="12732"/>
                  </a:cubicBezTo>
                  <a:cubicBezTo>
                    <a:pt x="6492" y="12732"/>
                    <a:pt x="6392" y="12707"/>
                    <a:pt x="6342" y="12607"/>
                  </a:cubicBezTo>
                  <a:cubicBezTo>
                    <a:pt x="6317" y="12506"/>
                    <a:pt x="6267" y="12406"/>
                    <a:pt x="6267" y="12306"/>
                  </a:cubicBezTo>
                  <a:cubicBezTo>
                    <a:pt x="6191" y="11730"/>
                    <a:pt x="6141" y="11153"/>
                    <a:pt x="6116" y="10577"/>
                  </a:cubicBezTo>
                  <a:cubicBezTo>
                    <a:pt x="6066" y="10126"/>
                    <a:pt x="6091" y="9674"/>
                    <a:pt x="6091" y="9223"/>
                  </a:cubicBezTo>
                  <a:cubicBezTo>
                    <a:pt x="6091" y="9223"/>
                    <a:pt x="6091" y="9198"/>
                    <a:pt x="6091" y="9173"/>
                  </a:cubicBezTo>
                  <a:cubicBezTo>
                    <a:pt x="6066" y="9123"/>
                    <a:pt x="6091" y="9048"/>
                    <a:pt x="5991" y="9023"/>
                  </a:cubicBezTo>
                  <a:cubicBezTo>
                    <a:pt x="5941" y="9023"/>
                    <a:pt x="5866" y="9123"/>
                    <a:pt x="5866" y="9198"/>
                  </a:cubicBezTo>
                  <a:cubicBezTo>
                    <a:pt x="5841" y="9374"/>
                    <a:pt x="5841" y="9549"/>
                    <a:pt x="5841" y="9750"/>
                  </a:cubicBezTo>
                  <a:cubicBezTo>
                    <a:pt x="5816" y="10652"/>
                    <a:pt x="5790" y="11554"/>
                    <a:pt x="5765" y="12431"/>
                  </a:cubicBezTo>
                  <a:cubicBezTo>
                    <a:pt x="5740" y="12857"/>
                    <a:pt x="5690" y="13283"/>
                    <a:pt x="5665" y="13709"/>
                  </a:cubicBezTo>
                  <a:cubicBezTo>
                    <a:pt x="5640" y="13910"/>
                    <a:pt x="5665" y="14085"/>
                    <a:pt x="5640" y="14286"/>
                  </a:cubicBezTo>
                  <a:cubicBezTo>
                    <a:pt x="5615" y="14436"/>
                    <a:pt x="5565" y="14612"/>
                    <a:pt x="5490" y="14787"/>
                  </a:cubicBezTo>
                  <a:cubicBezTo>
                    <a:pt x="5476" y="14843"/>
                    <a:pt x="5422" y="14876"/>
                    <a:pt x="5364" y="14876"/>
                  </a:cubicBezTo>
                  <a:cubicBezTo>
                    <a:pt x="5319" y="14876"/>
                    <a:pt x="5272" y="14856"/>
                    <a:pt x="5239" y="14812"/>
                  </a:cubicBezTo>
                  <a:cubicBezTo>
                    <a:pt x="5189" y="14712"/>
                    <a:pt x="5139" y="14612"/>
                    <a:pt x="5139" y="14511"/>
                  </a:cubicBezTo>
                  <a:cubicBezTo>
                    <a:pt x="5089" y="14085"/>
                    <a:pt x="5064" y="13684"/>
                    <a:pt x="5039" y="13283"/>
                  </a:cubicBezTo>
                  <a:cubicBezTo>
                    <a:pt x="5014" y="12506"/>
                    <a:pt x="5014" y="11755"/>
                    <a:pt x="4988" y="11003"/>
                  </a:cubicBezTo>
                  <a:cubicBezTo>
                    <a:pt x="4988" y="10652"/>
                    <a:pt x="4938" y="10301"/>
                    <a:pt x="4938" y="9950"/>
                  </a:cubicBezTo>
                  <a:cubicBezTo>
                    <a:pt x="4913" y="9925"/>
                    <a:pt x="4888" y="9875"/>
                    <a:pt x="4863" y="9875"/>
                  </a:cubicBezTo>
                  <a:cubicBezTo>
                    <a:pt x="4856" y="9868"/>
                    <a:pt x="4846" y="9864"/>
                    <a:pt x="4837" y="9864"/>
                  </a:cubicBezTo>
                  <a:cubicBezTo>
                    <a:pt x="4813" y="9864"/>
                    <a:pt x="4788" y="9882"/>
                    <a:pt x="4788" y="9900"/>
                  </a:cubicBezTo>
                  <a:cubicBezTo>
                    <a:pt x="4763" y="9950"/>
                    <a:pt x="4738" y="10025"/>
                    <a:pt x="4738" y="10075"/>
                  </a:cubicBezTo>
                  <a:cubicBezTo>
                    <a:pt x="4688" y="10752"/>
                    <a:pt x="4663" y="11404"/>
                    <a:pt x="4613" y="12080"/>
                  </a:cubicBezTo>
                  <a:cubicBezTo>
                    <a:pt x="4613" y="12431"/>
                    <a:pt x="4613" y="12757"/>
                    <a:pt x="4613" y="13083"/>
                  </a:cubicBezTo>
                  <a:cubicBezTo>
                    <a:pt x="4613" y="13609"/>
                    <a:pt x="4613" y="14136"/>
                    <a:pt x="4587" y="14662"/>
                  </a:cubicBezTo>
                  <a:cubicBezTo>
                    <a:pt x="4587" y="14837"/>
                    <a:pt x="4562" y="14988"/>
                    <a:pt x="4562" y="15163"/>
                  </a:cubicBezTo>
                  <a:cubicBezTo>
                    <a:pt x="4562" y="15213"/>
                    <a:pt x="4537" y="15263"/>
                    <a:pt x="4512" y="15313"/>
                  </a:cubicBezTo>
                  <a:cubicBezTo>
                    <a:pt x="4487" y="15414"/>
                    <a:pt x="4462" y="15514"/>
                    <a:pt x="4337" y="15514"/>
                  </a:cubicBezTo>
                  <a:cubicBezTo>
                    <a:pt x="4323" y="15517"/>
                    <a:pt x="4310" y="15519"/>
                    <a:pt x="4297" y="15519"/>
                  </a:cubicBezTo>
                  <a:cubicBezTo>
                    <a:pt x="4210" y="15519"/>
                    <a:pt x="4126" y="15454"/>
                    <a:pt x="4061" y="15389"/>
                  </a:cubicBezTo>
                  <a:cubicBezTo>
                    <a:pt x="3986" y="15213"/>
                    <a:pt x="3861" y="15063"/>
                    <a:pt x="3836" y="14887"/>
                  </a:cubicBezTo>
                  <a:cubicBezTo>
                    <a:pt x="3685" y="14361"/>
                    <a:pt x="3685" y="13835"/>
                    <a:pt x="3685" y="13283"/>
                  </a:cubicBezTo>
                  <a:cubicBezTo>
                    <a:pt x="3685" y="12757"/>
                    <a:pt x="3685" y="12231"/>
                    <a:pt x="3660" y="11730"/>
                  </a:cubicBezTo>
                  <a:cubicBezTo>
                    <a:pt x="3635" y="11178"/>
                    <a:pt x="3585" y="10652"/>
                    <a:pt x="3535" y="10126"/>
                  </a:cubicBezTo>
                  <a:cubicBezTo>
                    <a:pt x="3535" y="10050"/>
                    <a:pt x="3560" y="9925"/>
                    <a:pt x="3435" y="9925"/>
                  </a:cubicBezTo>
                  <a:cubicBezTo>
                    <a:pt x="3309" y="9925"/>
                    <a:pt x="3359" y="10050"/>
                    <a:pt x="3359" y="10126"/>
                  </a:cubicBezTo>
                  <a:cubicBezTo>
                    <a:pt x="3409" y="10802"/>
                    <a:pt x="3485" y="11479"/>
                    <a:pt x="3510" y="12156"/>
                  </a:cubicBezTo>
                  <a:cubicBezTo>
                    <a:pt x="3510" y="12757"/>
                    <a:pt x="3485" y="13384"/>
                    <a:pt x="3460" y="13985"/>
                  </a:cubicBezTo>
                  <a:cubicBezTo>
                    <a:pt x="3460" y="14211"/>
                    <a:pt x="3409" y="14436"/>
                    <a:pt x="3359" y="14662"/>
                  </a:cubicBezTo>
                  <a:cubicBezTo>
                    <a:pt x="3359" y="14687"/>
                    <a:pt x="3334" y="14737"/>
                    <a:pt x="3309" y="14762"/>
                  </a:cubicBezTo>
                  <a:cubicBezTo>
                    <a:pt x="3267" y="14889"/>
                    <a:pt x="3169" y="14952"/>
                    <a:pt x="3065" y="14952"/>
                  </a:cubicBezTo>
                  <a:cubicBezTo>
                    <a:pt x="2984" y="14952"/>
                    <a:pt x="2899" y="14914"/>
                    <a:pt x="2833" y="14837"/>
                  </a:cubicBezTo>
                  <a:cubicBezTo>
                    <a:pt x="2708" y="14712"/>
                    <a:pt x="2607" y="14537"/>
                    <a:pt x="2582" y="14336"/>
                  </a:cubicBezTo>
                  <a:cubicBezTo>
                    <a:pt x="2532" y="13985"/>
                    <a:pt x="2507" y="13609"/>
                    <a:pt x="2482" y="13233"/>
                  </a:cubicBezTo>
                  <a:cubicBezTo>
                    <a:pt x="2432" y="12807"/>
                    <a:pt x="2407" y="12406"/>
                    <a:pt x="2382" y="11980"/>
                  </a:cubicBezTo>
                  <a:cubicBezTo>
                    <a:pt x="2357" y="11679"/>
                    <a:pt x="2357" y="11354"/>
                    <a:pt x="2307" y="11053"/>
                  </a:cubicBezTo>
                  <a:cubicBezTo>
                    <a:pt x="2257" y="10426"/>
                    <a:pt x="2232" y="9825"/>
                    <a:pt x="2131" y="9223"/>
                  </a:cubicBezTo>
                  <a:cubicBezTo>
                    <a:pt x="2056" y="8772"/>
                    <a:pt x="1881" y="8346"/>
                    <a:pt x="1730" y="7920"/>
                  </a:cubicBezTo>
                  <a:cubicBezTo>
                    <a:pt x="1655" y="7719"/>
                    <a:pt x="1605" y="7494"/>
                    <a:pt x="1605" y="7268"/>
                  </a:cubicBezTo>
                  <a:cubicBezTo>
                    <a:pt x="1605" y="7218"/>
                    <a:pt x="1605" y="7143"/>
                    <a:pt x="1530" y="7143"/>
                  </a:cubicBezTo>
                  <a:cubicBezTo>
                    <a:pt x="1455" y="7143"/>
                    <a:pt x="1430" y="7218"/>
                    <a:pt x="1430" y="7268"/>
                  </a:cubicBezTo>
                  <a:cubicBezTo>
                    <a:pt x="1430" y="7519"/>
                    <a:pt x="1480" y="7745"/>
                    <a:pt x="1555" y="7945"/>
                  </a:cubicBezTo>
                  <a:cubicBezTo>
                    <a:pt x="1580" y="8020"/>
                    <a:pt x="1580" y="8070"/>
                    <a:pt x="1555" y="8146"/>
                  </a:cubicBezTo>
                  <a:cubicBezTo>
                    <a:pt x="1480" y="8672"/>
                    <a:pt x="1329" y="9223"/>
                    <a:pt x="1154" y="9724"/>
                  </a:cubicBezTo>
                  <a:cubicBezTo>
                    <a:pt x="1003" y="10075"/>
                    <a:pt x="853" y="10401"/>
                    <a:pt x="602" y="10652"/>
                  </a:cubicBezTo>
                  <a:cubicBezTo>
                    <a:pt x="577" y="10702"/>
                    <a:pt x="527" y="10727"/>
                    <a:pt x="502" y="10752"/>
                  </a:cubicBezTo>
                  <a:cubicBezTo>
                    <a:pt x="451" y="10786"/>
                    <a:pt x="402" y="10803"/>
                    <a:pt x="359" y="10803"/>
                  </a:cubicBezTo>
                  <a:cubicBezTo>
                    <a:pt x="278" y="10803"/>
                    <a:pt x="218" y="10742"/>
                    <a:pt x="201" y="10627"/>
                  </a:cubicBezTo>
                  <a:cubicBezTo>
                    <a:pt x="176" y="10552"/>
                    <a:pt x="176" y="10426"/>
                    <a:pt x="201" y="10351"/>
                  </a:cubicBezTo>
                  <a:cubicBezTo>
                    <a:pt x="402" y="9674"/>
                    <a:pt x="427" y="9023"/>
                    <a:pt x="477" y="8346"/>
                  </a:cubicBezTo>
                  <a:cubicBezTo>
                    <a:pt x="527" y="7795"/>
                    <a:pt x="602" y="7243"/>
                    <a:pt x="653" y="6692"/>
                  </a:cubicBezTo>
                  <a:cubicBezTo>
                    <a:pt x="728" y="6266"/>
                    <a:pt x="953" y="5915"/>
                    <a:pt x="1179" y="5564"/>
                  </a:cubicBezTo>
                  <a:cubicBezTo>
                    <a:pt x="1379" y="5263"/>
                    <a:pt x="1580" y="4988"/>
                    <a:pt x="1780" y="4662"/>
                  </a:cubicBezTo>
                  <a:cubicBezTo>
                    <a:pt x="2181" y="3985"/>
                    <a:pt x="2482" y="3233"/>
                    <a:pt x="2557" y="2431"/>
                  </a:cubicBezTo>
                  <a:cubicBezTo>
                    <a:pt x="2633" y="1880"/>
                    <a:pt x="2658" y="1278"/>
                    <a:pt x="2683" y="702"/>
                  </a:cubicBezTo>
                  <a:cubicBezTo>
                    <a:pt x="2708" y="602"/>
                    <a:pt x="2683" y="501"/>
                    <a:pt x="2683" y="401"/>
                  </a:cubicBezTo>
                  <a:close/>
                  <a:moveTo>
                    <a:pt x="4387" y="0"/>
                  </a:moveTo>
                  <a:cubicBezTo>
                    <a:pt x="3785" y="0"/>
                    <a:pt x="3159" y="0"/>
                    <a:pt x="2557" y="151"/>
                  </a:cubicBezTo>
                  <a:cubicBezTo>
                    <a:pt x="2507" y="176"/>
                    <a:pt x="2482" y="201"/>
                    <a:pt x="2482" y="276"/>
                  </a:cubicBezTo>
                  <a:cubicBezTo>
                    <a:pt x="2507" y="451"/>
                    <a:pt x="2532" y="602"/>
                    <a:pt x="2507" y="777"/>
                  </a:cubicBezTo>
                  <a:cubicBezTo>
                    <a:pt x="2482" y="1303"/>
                    <a:pt x="2457" y="1830"/>
                    <a:pt x="2407" y="2331"/>
                  </a:cubicBezTo>
                  <a:cubicBezTo>
                    <a:pt x="2332" y="3133"/>
                    <a:pt x="2056" y="3885"/>
                    <a:pt x="1630" y="4562"/>
                  </a:cubicBezTo>
                  <a:cubicBezTo>
                    <a:pt x="1430" y="4912"/>
                    <a:pt x="1179" y="5238"/>
                    <a:pt x="978" y="5564"/>
                  </a:cubicBezTo>
                  <a:cubicBezTo>
                    <a:pt x="778" y="5890"/>
                    <a:pt x="577" y="6241"/>
                    <a:pt x="502" y="6617"/>
                  </a:cubicBezTo>
                  <a:cubicBezTo>
                    <a:pt x="377" y="7344"/>
                    <a:pt x="352" y="8070"/>
                    <a:pt x="277" y="8797"/>
                  </a:cubicBezTo>
                  <a:cubicBezTo>
                    <a:pt x="252" y="9223"/>
                    <a:pt x="201" y="9674"/>
                    <a:pt x="76" y="10100"/>
                  </a:cubicBezTo>
                  <a:cubicBezTo>
                    <a:pt x="51" y="10251"/>
                    <a:pt x="26" y="10426"/>
                    <a:pt x="26" y="10577"/>
                  </a:cubicBezTo>
                  <a:cubicBezTo>
                    <a:pt x="1" y="10752"/>
                    <a:pt x="76" y="10877"/>
                    <a:pt x="227" y="10953"/>
                  </a:cubicBezTo>
                  <a:cubicBezTo>
                    <a:pt x="274" y="10968"/>
                    <a:pt x="322" y="10977"/>
                    <a:pt x="368" y="10977"/>
                  </a:cubicBezTo>
                  <a:cubicBezTo>
                    <a:pt x="467" y="10977"/>
                    <a:pt x="559" y="10938"/>
                    <a:pt x="628" y="10852"/>
                  </a:cubicBezTo>
                  <a:cubicBezTo>
                    <a:pt x="753" y="10752"/>
                    <a:pt x="878" y="10627"/>
                    <a:pt x="953" y="10476"/>
                  </a:cubicBezTo>
                  <a:cubicBezTo>
                    <a:pt x="1304" y="9950"/>
                    <a:pt x="1480" y="9349"/>
                    <a:pt x="1605" y="8747"/>
                  </a:cubicBezTo>
                  <a:cubicBezTo>
                    <a:pt x="1630" y="8622"/>
                    <a:pt x="1655" y="8521"/>
                    <a:pt x="1705" y="8371"/>
                  </a:cubicBezTo>
                  <a:cubicBezTo>
                    <a:pt x="1705" y="8396"/>
                    <a:pt x="1730" y="8421"/>
                    <a:pt x="1730" y="8421"/>
                  </a:cubicBezTo>
                  <a:cubicBezTo>
                    <a:pt x="1981" y="9098"/>
                    <a:pt x="2081" y="9800"/>
                    <a:pt x="2106" y="10527"/>
                  </a:cubicBezTo>
                  <a:cubicBezTo>
                    <a:pt x="2131" y="10978"/>
                    <a:pt x="2181" y="11454"/>
                    <a:pt x="2206" y="11905"/>
                  </a:cubicBezTo>
                  <a:cubicBezTo>
                    <a:pt x="2232" y="12306"/>
                    <a:pt x="2257" y="12707"/>
                    <a:pt x="2307" y="13108"/>
                  </a:cubicBezTo>
                  <a:cubicBezTo>
                    <a:pt x="2332" y="13459"/>
                    <a:pt x="2357" y="13835"/>
                    <a:pt x="2382" y="14211"/>
                  </a:cubicBezTo>
                  <a:cubicBezTo>
                    <a:pt x="2407" y="14486"/>
                    <a:pt x="2507" y="14737"/>
                    <a:pt x="2683" y="14938"/>
                  </a:cubicBezTo>
                  <a:cubicBezTo>
                    <a:pt x="2791" y="15067"/>
                    <a:pt x="2927" y="15127"/>
                    <a:pt x="3058" y="15127"/>
                  </a:cubicBezTo>
                  <a:cubicBezTo>
                    <a:pt x="3232" y="15127"/>
                    <a:pt x="3399" y="15023"/>
                    <a:pt x="3485" y="14837"/>
                  </a:cubicBezTo>
                  <a:cubicBezTo>
                    <a:pt x="3510" y="14737"/>
                    <a:pt x="3535" y="14662"/>
                    <a:pt x="3585" y="14537"/>
                  </a:cubicBezTo>
                  <a:cubicBezTo>
                    <a:pt x="3585" y="14587"/>
                    <a:pt x="3585" y="14612"/>
                    <a:pt x="3610" y="14637"/>
                  </a:cubicBezTo>
                  <a:cubicBezTo>
                    <a:pt x="3635" y="14963"/>
                    <a:pt x="3760" y="15213"/>
                    <a:pt x="3936" y="15464"/>
                  </a:cubicBezTo>
                  <a:cubicBezTo>
                    <a:pt x="4042" y="15591"/>
                    <a:pt x="4148" y="15701"/>
                    <a:pt x="4300" y="15701"/>
                  </a:cubicBezTo>
                  <a:cubicBezTo>
                    <a:pt x="4327" y="15701"/>
                    <a:pt x="4356" y="15697"/>
                    <a:pt x="4387" y="15689"/>
                  </a:cubicBezTo>
                  <a:cubicBezTo>
                    <a:pt x="4587" y="15639"/>
                    <a:pt x="4663" y="15489"/>
                    <a:pt x="4688" y="15313"/>
                  </a:cubicBezTo>
                  <a:cubicBezTo>
                    <a:pt x="4713" y="15088"/>
                    <a:pt x="4763" y="14862"/>
                    <a:pt x="4763" y="14637"/>
                  </a:cubicBezTo>
                  <a:cubicBezTo>
                    <a:pt x="4788" y="14136"/>
                    <a:pt x="4788" y="13634"/>
                    <a:pt x="4788" y="13133"/>
                  </a:cubicBezTo>
                  <a:cubicBezTo>
                    <a:pt x="4788" y="12657"/>
                    <a:pt x="4788" y="12156"/>
                    <a:pt x="4813" y="11654"/>
                  </a:cubicBezTo>
                  <a:lnTo>
                    <a:pt x="4838" y="11654"/>
                  </a:lnTo>
                  <a:cubicBezTo>
                    <a:pt x="4838" y="11679"/>
                    <a:pt x="4838" y="11704"/>
                    <a:pt x="4838" y="11730"/>
                  </a:cubicBezTo>
                  <a:cubicBezTo>
                    <a:pt x="4863" y="12582"/>
                    <a:pt x="4888" y="13409"/>
                    <a:pt x="4938" y="14261"/>
                  </a:cubicBezTo>
                  <a:cubicBezTo>
                    <a:pt x="4938" y="14436"/>
                    <a:pt x="4963" y="14587"/>
                    <a:pt x="5014" y="14762"/>
                  </a:cubicBezTo>
                  <a:cubicBezTo>
                    <a:pt x="5070" y="14951"/>
                    <a:pt x="5213" y="15041"/>
                    <a:pt x="5365" y="15041"/>
                  </a:cubicBezTo>
                  <a:cubicBezTo>
                    <a:pt x="5415" y="15041"/>
                    <a:pt x="5466" y="15031"/>
                    <a:pt x="5515" y="15013"/>
                  </a:cubicBezTo>
                  <a:cubicBezTo>
                    <a:pt x="5640" y="14938"/>
                    <a:pt x="5665" y="14837"/>
                    <a:pt x="5690" y="14712"/>
                  </a:cubicBezTo>
                  <a:cubicBezTo>
                    <a:pt x="5740" y="14436"/>
                    <a:pt x="5790" y="14136"/>
                    <a:pt x="5816" y="13860"/>
                  </a:cubicBezTo>
                  <a:cubicBezTo>
                    <a:pt x="5891" y="13359"/>
                    <a:pt x="5941" y="12882"/>
                    <a:pt x="5941" y="12381"/>
                  </a:cubicBezTo>
                  <a:cubicBezTo>
                    <a:pt x="5916" y="11980"/>
                    <a:pt x="5941" y="11579"/>
                    <a:pt x="5941" y="11178"/>
                  </a:cubicBezTo>
                  <a:lnTo>
                    <a:pt x="5966" y="11178"/>
                  </a:lnTo>
                  <a:cubicBezTo>
                    <a:pt x="5966" y="11203"/>
                    <a:pt x="5966" y="11228"/>
                    <a:pt x="5966" y="11278"/>
                  </a:cubicBezTo>
                  <a:cubicBezTo>
                    <a:pt x="6016" y="11679"/>
                    <a:pt x="6066" y="12080"/>
                    <a:pt x="6116" y="12481"/>
                  </a:cubicBezTo>
                  <a:cubicBezTo>
                    <a:pt x="6141" y="12557"/>
                    <a:pt x="6191" y="12657"/>
                    <a:pt x="6242" y="12732"/>
                  </a:cubicBezTo>
                  <a:cubicBezTo>
                    <a:pt x="6317" y="12857"/>
                    <a:pt x="6467" y="12907"/>
                    <a:pt x="6643" y="12907"/>
                  </a:cubicBezTo>
                  <a:cubicBezTo>
                    <a:pt x="6793" y="12882"/>
                    <a:pt x="6843" y="12757"/>
                    <a:pt x="6893" y="12632"/>
                  </a:cubicBezTo>
                  <a:cubicBezTo>
                    <a:pt x="6918" y="12557"/>
                    <a:pt x="6918" y="12506"/>
                    <a:pt x="6943" y="12456"/>
                  </a:cubicBezTo>
                  <a:cubicBezTo>
                    <a:pt x="7019" y="12005"/>
                    <a:pt x="7019" y="11554"/>
                    <a:pt x="6993" y="11103"/>
                  </a:cubicBezTo>
                  <a:cubicBezTo>
                    <a:pt x="6943" y="10226"/>
                    <a:pt x="6968" y="9349"/>
                    <a:pt x="7044" y="8446"/>
                  </a:cubicBezTo>
                  <a:cubicBezTo>
                    <a:pt x="7094" y="7745"/>
                    <a:pt x="7019" y="7043"/>
                    <a:pt x="6793" y="6366"/>
                  </a:cubicBezTo>
                  <a:cubicBezTo>
                    <a:pt x="6643" y="5915"/>
                    <a:pt x="6517" y="5489"/>
                    <a:pt x="6392" y="5038"/>
                  </a:cubicBezTo>
                  <a:cubicBezTo>
                    <a:pt x="6242" y="4562"/>
                    <a:pt x="6217" y="4060"/>
                    <a:pt x="6217" y="3559"/>
                  </a:cubicBezTo>
                  <a:cubicBezTo>
                    <a:pt x="6191" y="2857"/>
                    <a:pt x="6217" y="2130"/>
                    <a:pt x="6217" y="1429"/>
                  </a:cubicBezTo>
                  <a:cubicBezTo>
                    <a:pt x="6217" y="1128"/>
                    <a:pt x="6242" y="827"/>
                    <a:pt x="6242" y="526"/>
                  </a:cubicBezTo>
                  <a:cubicBezTo>
                    <a:pt x="6242" y="351"/>
                    <a:pt x="6141" y="251"/>
                    <a:pt x="5966" y="201"/>
                  </a:cubicBezTo>
                  <a:cubicBezTo>
                    <a:pt x="5440" y="100"/>
                    <a:pt x="4913" y="0"/>
                    <a:pt x="4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3055056" y="2848821"/>
              <a:ext cx="409886" cy="327185"/>
            </a:xfrm>
            <a:custGeom>
              <a:avLst/>
              <a:gdLst/>
              <a:ahLst/>
              <a:cxnLst/>
              <a:rect l="l" t="t" r="r" b="b"/>
              <a:pathLst>
                <a:path w="2607" h="2081" extrusionOk="0">
                  <a:moveTo>
                    <a:pt x="627" y="727"/>
                  </a:moveTo>
                  <a:lnTo>
                    <a:pt x="627" y="727"/>
                  </a:lnTo>
                  <a:cubicBezTo>
                    <a:pt x="476" y="1003"/>
                    <a:pt x="426" y="1279"/>
                    <a:pt x="627" y="1554"/>
                  </a:cubicBezTo>
                  <a:cubicBezTo>
                    <a:pt x="426" y="1504"/>
                    <a:pt x="326" y="1379"/>
                    <a:pt x="226" y="1254"/>
                  </a:cubicBezTo>
                  <a:cubicBezTo>
                    <a:pt x="201" y="1254"/>
                    <a:pt x="201" y="1204"/>
                    <a:pt x="226" y="1178"/>
                  </a:cubicBezTo>
                  <a:cubicBezTo>
                    <a:pt x="326" y="1003"/>
                    <a:pt x="426" y="853"/>
                    <a:pt x="627" y="727"/>
                  </a:cubicBezTo>
                  <a:close/>
                  <a:moveTo>
                    <a:pt x="1855" y="652"/>
                  </a:moveTo>
                  <a:lnTo>
                    <a:pt x="1855" y="652"/>
                  </a:lnTo>
                  <a:cubicBezTo>
                    <a:pt x="2080" y="752"/>
                    <a:pt x="2256" y="878"/>
                    <a:pt x="2381" y="1078"/>
                  </a:cubicBezTo>
                  <a:cubicBezTo>
                    <a:pt x="2406" y="1103"/>
                    <a:pt x="2406" y="1128"/>
                    <a:pt x="2381" y="1153"/>
                  </a:cubicBezTo>
                  <a:cubicBezTo>
                    <a:pt x="2256" y="1354"/>
                    <a:pt x="2105" y="1529"/>
                    <a:pt x="1830" y="1605"/>
                  </a:cubicBezTo>
                  <a:cubicBezTo>
                    <a:pt x="2055" y="1279"/>
                    <a:pt x="2055" y="978"/>
                    <a:pt x="1855" y="652"/>
                  </a:cubicBezTo>
                  <a:close/>
                  <a:moveTo>
                    <a:pt x="1261" y="551"/>
                  </a:moveTo>
                  <a:cubicBezTo>
                    <a:pt x="1275" y="551"/>
                    <a:pt x="1289" y="551"/>
                    <a:pt x="1303" y="552"/>
                  </a:cubicBezTo>
                  <a:cubicBezTo>
                    <a:pt x="1604" y="577"/>
                    <a:pt x="1855" y="828"/>
                    <a:pt x="1830" y="1128"/>
                  </a:cubicBezTo>
                  <a:cubicBezTo>
                    <a:pt x="1830" y="1479"/>
                    <a:pt x="1604" y="1680"/>
                    <a:pt x="1203" y="1680"/>
                  </a:cubicBezTo>
                  <a:cubicBezTo>
                    <a:pt x="1189" y="1681"/>
                    <a:pt x="1176" y="1681"/>
                    <a:pt x="1162" y="1681"/>
                  </a:cubicBezTo>
                  <a:cubicBezTo>
                    <a:pt x="837" y="1681"/>
                    <a:pt x="652" y="1395"/>
                    <a:pt x="652" y="1178"/>
                  </a:cubicBezTo>
                  <a:cubicBezTo>
                    <a:pt x="652" y="888"/>
                    <a:pt x="862" y="551"/>
                    <a:pt x="1261" y="551"/>
                  </a:cubicBezTo>
                  <a:close/>
                  <a:moveTo>
                    <a:pt x="1203" y="1"/>
                  </a:moveTo>
                  <a:cubicBezTo>
                    <a:pt x="1178" y="51"/>
                    <a:pt x="1153" y="76"/>
                    <a:pt x="1153" y="126"/>
                  </a:cubicBezTo>
                  <a:cubicBezTo>
                    <a:pt x="1153" y="201"/>
                    <a:pt x="1178" y="276"/>
                    <a:pt x="1178" y="351"/>
                  </a:cubicBezTo>
                  <a:cubicBezTo>
                    <a:pt x="1053" y="376"/>
                    <a:pt x="928" y="402"/>
                    <a:pt x="827" y="427"/>
                  </a:cubicBezTo>
                  <a:cubicBezTo>
                    <a:pt x="773" y="448"/>
                    <a:pt x="723" y="465"/>
                    <a:pt x="678" y="465"/>
                  </a:cubicBezTo>
                  <a:cubicBezTo>
                    <a:pt x="620" y="465"/>
                    <a:pt x="569" y="436"/>
                    <a:pt x="526" y="351"/>
                  </a:cubicBezTo>
                  <a:cubicBezTo>
                    <a:pt x="526" y="351"/>
                    <a:pt x="501" y="326"/>
                    <a:pt x="501" y="326"/>
                  </a:cubicBezTo>
                  <a:lnTo>
                    <a:pt x="376" y="326"/>
                  </a:lnTo>
                  <a:cubicBezTo>
                    <a:pt x="376" y="376"/>
                    <a:pt x="376" y="427"/>
                    <a:pt x="376" y="452"/>
                  </a:cubicBezTo>
                  <a:cubicBezTo>
                    <a:pt x="401" y="502"/>
                    <a:pt x="451" y="552"/>
                    <a:pt x="501" y="602"/>
                  </a:cubicBezTo>
                  <a:lnTo>
                    <a:pt x="451" y="577"/>
                  </a:lnTo>
                  <a:cubicBezTo>
                    <a:pt x="326" y="752"/>
                    <a:pt x="201" y="928"/>
                    <a:pt x="75" y="1103"/>
                  </a:cubicBezTo>
                  <a:cubicBezTo>
                    <a:pt x="0" y="1204"/>
                    <a:pt x="0" y="1304"/>
                    <a:pt x="100" y="1379"/>
                  </a:cubicBezTo>
                  <a:cubicBezTo>
                    <a:pt x="176" y="1454"/>
                    <a:pt x="251" y="1504"/>
                    <a:pt x="301" y="1554"/>
                  </a:cubicBezTo>
                  <a:cubicBezTo>
                    <a:pt x="251" y="1630"/>
                    <a:pt x="226" y="1655"/>
                    <a:pt x="201" y="1705"/>
                  </a:cubicBezTo>
                  <a:cubicBezTo>
                    <a:pt x="201" y="1730"/>
                    <a:pt x="201" y="1780"/>
                    <a:pt x="226" y="1805"/>
                  </a:cubicBezTo>
                  <a:lnTo>
                    <a:pt x="301" y="1805"/>
                  </a:lnTo>
                  <a:cubicBezTo>
                    <a:pt x="351" y="1780"/>
                    <a:pt x="351" y="1755"/>
                    <a:pt x="401" y="1730"/>
                  </a:cubicBezTo>
                  <a:cubicBezTo>
                    <a:pt x="426" y="1705"/>
                    <a:pt x="476" y="1705"/>
                    <a:pt x="501" y="1705"/>
                  </a:cubicBezTo>
                  <a:cubicBezTo>
                    <a:pt x="627" y="1730"/>
                    <a:pt x="752" y="1780"/>
                    <a:pt x="877" y="1830"/>
                  </a:cubicBezTo>
                  <a:cubicBezTo>
                    <a:pt x="877" y="1880"/>
                    <a:pt x="852" y="1930"/>
                    <a:pt x="877" y="1980"/>
                  </a:cubicBezTo>
                  <a:cubicBezTo>
                    <a:pt x="877" y="2006"/>
                    <a:pt x="928" y="2031"/>
                    <a:pt x="953" y="2081"/>
                  </a:cubicBezTo>
                  <a:cubicBezTo>
                    <a:pt x="978" y="2056"/>
                    <a:pt x="1003" y="2031"/>
                    <a:pt x="1028" y="1980"/>
                  </a:cubicBezTo>
                  <a:cubicBezTo>
                    <a:pt x="1053" y="1955"/>
                    <a:pt x="1053" y="1905"/>
                    <a:pt x="1053" y="1880"/>
                  </a:cubicBezTo>
                  <a:lnTo>
                    <a:pt x="1554" y="1880"/>
                  </a:lnTo>
                  <a:lnTo>
                    <a:pt x="1529" y="1905"/>
                  </a:lnTo>
                  <a:cubicBezTo>
                    <a:pt x="1579" y="1955"/>
                    <a:pt x="1629" y="2031"/>
                    <a:pt x="1679" y="2031"/>
                  </a:cubicBezTo>
                  <a:cubicBezTo>
                    <a:pt x="1805" y="2031"/>
                    <a:pt x="1730" y="1905"/>
                    <a:pt x="1755" y="1830"/>
                  </a:cubicBezTo>
                  <a:cubicBezTo>
                    <a:pt x="1830" y="1805"/>
                    <a:pt x="1930" y="1755"/>
                    <a:pt x="2005" y="1730"/>
                  </a:cubicBezTo>
                  <a:cubicBezTo>
                    <a:pt x="2105" y="1680"/>
                    <a:pt x="2181" y="1630"/>
                    <a:pt x="2281" y="1579"/>
                  </a:cubicBezTo>
                  <a:cubicBezTo>
                    <a:pt x="2331" y="1605"/>
                    <a:pt x="2381" y="1655"/>
                    <a:pt x="2431" y="1680"/>
                  </a:cubicBezTo>
                  <a:cubicBezTo>
                    <a:pt x="2448" y="1688"/>
                    <a:pt x="2465" y="1691"/>
                    <a:pt x="2481" y="1691"/>
                  </a:cubicBezTo>
                  <a:cubicBezTo>
                    <a:pt x="2515" y="1691"/>
                    <a:pt x="2548" y="1680"/>
                    <a:pt x="2582" y="1680"/>
                  </a:cubicBezTo>
                  <a:cubicBezTo>
                    <a:pt x="2557" y="1630"/>
                    <a:pt x="2557" y="1579"/>
                    <a:pt x="2532" y="1554"/>
                  </a:cubicBezTo>
                  <a:cubicBezTo>
                    <a:pt x="2506" y="1504"/>
                    <a:pt x="2456" y="1479"/>
                    <a:pt x="2406" y="1454"/>
                  </a:cubicBezTo>
                  <a:cubicBezTo>
                    <a:pt x="2456" y="1379"/>
                    <a:pt x="2506" y="1304"/>
                    <a:pt x="2557" y="1229"/>
                  </a:cubicBezTo>
                  <a:cubicBezTo>
                    <a:pt x="2607" y="1153"/>
                    <a:pt x="2607" y="1103"/>
                    <a:pt x="2557" y="1028"/>
                  </a:cubicBezTo>
                  <a:cubicBezTo>
                    <a:pt x="2431" y="828"/>
                    <a:pt x="2256" y="652"/>
                    <a:pt x="2030" y="552"/>
                  </a:cubicBezTo>
                  <a:cubicBezTo>
                    <a:pt x="2005" y="527"/>
                    <a:pt x="1955" y="502"/>
                    <a:pt x="1930" y="477"/>
                  </a:cubicBezTo>
                  <a:cubicBezTo>
                    <a:pt x="1955" y="427"/>
                    <a:pt x="2005" y="351"/>
                    <a:pt x="2005" y="301"/>
                  </a:cubicBezTo>
                  <a:cubicBezTo>
                    <a:pt x="2005" y="251"/>
                    <a:pt x="1980" y="201"/>
                    <a:pt x="1980" y="176"/>
                  </a:cubicBezTo>
                  <a:cubicBezTo>
                    <a:pt x="1930" y="201"/>
                    <a:pt x="1880" y="201"/>
                    <a:pt x="1855" y="226"/>
                  </a:cubicBezTo>
                  <a:cubicBezTo>
                    <a:pt x="1830" y="301"/>
                    <a:pt x="1805" y="351"/>
                    <a:pt x="1780" y="427"/>
                  </a:cubicBezTo>
                  <a:cubicBezTo>
                    <a:pt x="1629" y="402"/>
                    <a:pt x="1504" y="376"/>
                    <a:pt x="1354" y="351"/>
                  </a:cubicBezTo>
                  <a:cubicBezTo>
                    <a:pt x="1354" y="251"/>
                    <a:pt x="1329" y="176"/>
                    <a:pt x="1303" y="101"/>
                  </a:cubicBezTo>
                  <a:cubicBezTo>
                    <a:pt x="1303" y="51"/>
                    <a:pt x="1228" y="26"/>
                    <a:pt x="1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755541" y="2801496"/>
              <a:ext cx="86788" cy="122321"/>
            </a:xfrm>
            <a:custGeom>
              <a:avLst/>
              <a:gdLst/>
              <a:ahLst/>
              <a:cxnLst/>
              <a:rect l="l" t="t" r="r" b="b"/>
              <a:pathLst>
                <a:path w="552" h="778" extrusionOk="0">
                  <a:moveTo>
                    <a:pt x="502" y="1"/>
                  </a:moveTo>
                  <a:cubicBezTo>
                    <a:pt x="477" y="1"/>
                    <a:pt x="401" y="1"/>
                    <a:pt x="376" y="51"/>
                  </a:cubicBezTo>
                  <a:cubicBezTo>
                    <a:pt x="301" y="176"/>
                    <a:pt x="201" y="302"/>
                    <a:pt x="126" y="427"/>
                  </a:cubicBezTo>
                  <a:cubicBezTo>
                    <a:pt x="101" y="502"/>
                    <a:pt x="51" y="602"/>
                    <a:pt x="0" y="703"/>
                  </a:cubicBezTo>
                  <a:cubicBezTo>
                    <a:pt x="51" y="728"/>
                    <a:pt x="76" y="778"/>
                    <a:pt x="101" y="778"/>
                  </a:cubicBezTo>
                  <a:cubicBezTo>
                    <a:pt x="126" y="778"/>
                    <a:pt x="176" y="753"/>
                    <a:pt x="201" y="728"/>
                  </a:cubicBezTo>
                  <a:cubicBezTo>
                    <a:pt x="251" y="602"/>
                    <a:pt x="301" y="502"/>
                    <a:pt x="376" y="377"/>
                  </a:cubicBezTo>
                  <a:cubicBezTo>
                    <a:pt x="426" y="302"/>
                    <a:pt x="477" y="226"/>
                    <a:pt x="527" y="126"/>
                  </a:cubicBezTo>
                  <a:cubicBezTo>
                    <a:pt x="552" y="101"/>
                    <a:pt x="527" y="5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2846103" y="2667539"/>
              <a:ext cx="102668" cy="111630"/>
            </a:xfrm>
            <a:custGeom>
              <a:avLst/>
              <a:gdLst/>
              <a:ahLst/>
              <a:cxnLst/>
              <a:rect l="l" t="t" r="r" b="b"/>
              <a:pathLst>
                <a:path w="653" h="710" extrusionOk="0">
                  <a:moveTo>
                    <a:pt x="577" y="1"/>
                  </a:moveTo>
                  <a:cubicBezTo>
                    <a:pt x="552" y="1"/>
                    <a:pt x="502" y="1"/>
                    <a:pt x="477" y="26"/>
                  </a:cubicBezTo>
                  <a:cubicBezTo>
                    <a:pt x="327" y="201"/>
                    <a:pt x="201" y="402"/>
                    <a:pt x="51" y="577"/>
                  </a:cubicBezTo>
                  <a:cubicBezTo>
                    <a:pt x="1" y="627"/>
                    <a:pt x="26" y="702"/>
                    <a:pt x="101" y="702"/>
                  </a:cubicBezTo>
                  <a:cubicBezTo>
                    <a:pt x="106" y="707"/>
                    <a:pt x="112" y="709"/>
                    <a:pt x="118" y="709"/>
                  </a:cubicBezTo>
                  <a:cubicBezTo>
                    <a:pt x="144" y="709"/>
                    <a:pt x="181" y="673"/>
                    <a:pt x="201" y="652"/>
                  </a:cubicBezTo>
                  <a:cubicBezTo>
                    <a:pt x="352" y="502"/>
                    <a:pt x="477" y="326"/>
                    <a:pt x="602" y="151"/>
                  </a:cubicBezTo>
                  <a:cubicBezTo>
                    <a:pt x="627" y="126"/>
                    <a:pt x="627" y="101"/>
                    <a:pt x="652" y="76"/>
                  </a:cubicBezTo>
                  <a:cubicBezTo>
                    <a:pt x="627" y="5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2842172" y="2770050"/>
              <a:ext cx="79084" cy="110372"/>
            </a:xfrm>
            <a:custGeom>
              <a:avLst/>
              <a:gdLst/>
              <a:ahLst/>
              <a:cxnLst/>
              <a:rect l="l" t="t" r="r" b="b"/>
              <a:pathLst>
                <a:path w="503" h="702" extrusionOk="0">
                  <a:moveTo>
                    <a:pt x="502" y="0"/>
                  </a:moveTo>
                  <a:cubicBezTo>
                    <a:pt x="452" y="0"/>
                    <a:pt x="377" y="0"/>
                    <a:pt x="352" y="50"/>
                  </a:cubicBezTo>
                  <a:cubicBezTo>
                    <a:pt x="251" y="201"/>
                    <a:pt x="151" y="376"/>
                    <a:pt x="51" y="527"/>
                  </a:cubicBezTo>
                  <a:cubicBezTo>
                    <a:pt x="26" y="552"/>
                    <a:pt x="26" y="577"/>
                    <a:pt x="1" y="627"/>
                  </a:cubicBezTo>
                  <a:cubicBezTo>
                    <a:pt x="26" y="652"/>
                    <a:pt x="51" y="702"/>
                    <a:pt x="51" y="702"/>
                  </a:cubicBezTo>
                  <a:cubicBezTo>
                    <a:pt x="101" y="702"/>
                    <a:pt x="151" y="677"/>
                    <a:pt x="176" y="652"/>
                  </a:cubicBezTo>
                  <a:cubicBezTo>
                    <a:pt x="276" y="476"/>
                    <a:pt x="402" y="301"/>
                    <a:pt x="502" y="151"/>
                  </a:cubicBezTo>
                  <a:cubicBezTo>
                    <a:pt x="502" y="101"/>
                    <a:pt x="502" y="50"/>
                    <a:pt x="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3007731" y="3790602"/>
              <a:ext cx="110529" cy="35690"/>
            </a:xfrm>
            <a:custGeom>
              <a:avLst/>
              <a:gdLst/>
              <a:ahLst/>
              <a:cxnLst/>
              <a:rect l="l" t="t" r="r" b="b"/>
              <a:pathLst>
                <a:path w="703" h="227" extrusionOk="0">
                  <a:moveTo>
                    <a:pt x="527" y="1"/>
                  </a:moveTo>
                  <a:cubicBezTo>
                    <a:pt x="376" y="1"/>
                    <a:pt x="251" y="26"/>
                    <a:pt x="126" y="26"/>
                  </a:cubicBezTo>
                  <a:cubicBezTo>
                    <a:pt x="51" y="26"/>
                    <a:pt x="0" y="51"/>
                    <a:pt x="0" y="126"/>
                  </a:cubicBezTo>
                  <a:cubicBezTo>
                    <a:pt x="0" y="176"/>
                    <a:pt x="76" y="201"/>
                    <a:pt x="126" y="226"/>
                  </a:cubicBezTo>
                  <a:cubicBezTo>
                    <a:pt x="126" y="226"/>
                    <a:pt x="126" y="226"/>
                    <a:pt x="126" y="201"/>
                  </a:cubicBezTo>
                  <a:cubicBezTo>
                    <a:pt x="301" y="201"/>
                    <a:pt x="452" y="176"/>
                    <a:pt x="627" y="176"/>
                  </a:cubicBezTo>
                  <a:cubicBezTo>
                    <a:pt x="652" y="151"/>
                    <a:pt x="677" y="101"/>
                    <a:pt x="702" y="76"/>
                  </a:cubicBezTo>
                  <a:cubicBezTo>
                    <a:pt x="677" y="51"/>
                    <a:pt x="652" y="26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3189011" y="3767018"/>
              <a:ext cx="110529" cy="31602"/>
            </a:xfrm>
            <a:custGeom>
              <a:avLst/>
              <a:gdLst/>
              <a:ahLst/>
              <a:cxnLst/>
              <a:rect l="l" t="t" r="r" b="b"/>
              <a:pathLst>
                <a:path w="703" h="201" extrusionOk="0">
                  <a:moveTo>
                    <a:pt x="401" y="0"/>
                  </a:moveTo>
                  <a:cubicBezTo>
                    <a:pt x="301" y="0"/>
                    <a:pt x="226" y="25"/>
                    <a:pt x="126" y="25"/>
                  </a:cubicBezTo>
                  <a:cubicBezTo>
                    <a:pt x="76" y="25"/>
                    <a:pt x="0" y="25"/>
                    <a:pt x="0" y="125"/>
                  </a:cubicBezTo>
                  <a:cubicBezTo>
                    <a:pt x="0" y="201"/>
                    <a:pt x="76" y="201"/>
                    <a:pt x="151" y="201"/>
                  </a:cubicBezTo>
                  <a:lnTo>
                    <a:pt x="577" y="201"/>
                  </a:lnTo>
                  <a:cubicBezTo>
                    <a:pt x="627" y="201"/>
                    <a:pt x="652" y="151"/>
                    <a:pt x="702" y="151"/>
                  </a:cubicBezTo>
                  <a:cubicBezTo>
                    <a:pt x="677" y="100"/>
                    <a:pt x="652" y="50"/>
                    <a:pt x="627" y="25"/>
                  </a:cubicBezTo>
                  <a:cubicBezTo>
                    <a:pt x="552" y="0"/>
                    <a:pt x="477" y="0"/>
                    <a:pt x="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3196873" y="3818117"/>
              <a:ext cx="110529" cy="31759"/>
            </a:xfrm>
            <a:custGeom>
              <a:avLst/>
              <a:gdLst/>
              <a:ahLst/>
              <a:cxnLst/>
              <a:rect l="l" t="t" r="r" b="b"/>
              <a:pathLst>
                <a:path w="703" h="202" extrusionOk="0">
                  <a:moveTo>
                    <a:pt x="326" y="1"/>
                  </a:moveTo>
                  <a:cubicBezTo>
                    <a:pt x="226" y="1"/>
                    <a:pt x="151" y="1"/>
                    <a:pt x="76" y="26"/>
                  </a:cubicBezTo>
                  <a:cubicBezTo>
                    <a:pt x="51" y="51"/>
                    <a:pt x="26" y="76"/>
                    <a:pt x="0" y="126"/>
                  </a:cubicBezTo>
                  <a:cubicBezTo>
                    <a:pt x="26" y="151"/>
                    <a:pt x="51" y="176"/>
                    <a:pt x="101" y="201"/>
                  </a:cubicBezTo>
                  <a:lnTo>
                    <a:pt x="602" y="201"/>
                  </a:lnTo>
                  <a:cubicBezTo>
                    <a:pt x="627" y="201"/>
                    <a:pt x="652" y="151"/>
                    <a:pt x="702" y="126"/>
                  </a:cubicBezTo>
                  <a:cubicBezTo>
                    <a:pt x="677" y="101"/>
                    <a:pt x="652" y="51"/>
                    <a:pt x="602" y="26"/>
                  </a:cubicBezTo>
                  <a:cubicBezTo>
                    <a:pt x="502" y="26"/>
                    <a:pt x="401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003800" y="3735416"/>
              <a:ext cx="106599" cy="36319"/>
            </a:xfrm>
            <a:custGeom>
              <a:avLst/>
              <a:gdLst/>
              <a:ahLst/>
              <a:cxnLst/>
              <a:rect l="l" t="t" r="r" b="b"/>
              <a:pathLst>
                <a:path w="678" h="231" extrusionOk="0">
                  <a:moveTo>
                    <a:pt x="552" y="1"/>
                  </a:moveTo>
                  <a:cubicBezTo>
                    <a:pt x="376" y="26"/>
                    <a:pt x="251" y="26"/>
                    <a:pt x="126" y="51"/>
                  </a:cubicBezTo>
                  <a:cubicBezTo>
                    <a:pt x="50" y="76"/>
                    <a:pt x="0" y="76"/>
                    <a:pt x="0" y="176"/>
                  </a:cubicBezTo>
                  <a:cubicBezTo>
                    <a:pt x="15" y="221"/>
                    <a:pt x="39" y="230"/>
                    <a:pt x="73" y="230"/>
                  </a:cubicBezTo>
                  <a:cubicBezTo>
                    <a:pt x="95" y="230"/>
                    <a:pt x="121" y="226"/>
                    <a:pt x="151" y="226"/>
                  </a:cubicBezTo>
                  <a:cubicBezTo>
                    <a:pt x="276" y="226"/>
                    <a:pt x="401" y="201"/>
                    <a:pt x="527" y="176"/>
                  </a:cubicBezTo>
                  <a:cubicBezTo>
                    <a:pt x="577" y="176"/>
                    <a:pt x="677" y="176"/>
                    <a:pt x="652" y="76"/>
                  </a:cubicBezTo>
                  <a:cubicBezTo>
                    <a:pt x="652" y="51"/>
                    <a:pt x="577" y="26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397807" y="3773150"/>
              <a:ext cx="86945" cy="27200"/>
            </a:xfrm>
            <a:custGeom>
              <a:avLst/>
              <a:gdLst/>
              <a:ahLst/>
              <a:cxnLst/>
              <a:rect l="l" t="t" r="r" b="b"/>
              <a:pathLst>
                <a:path w="553" h="173" extrusionOk="0">
                  <a:moveTo>
                    <a:pt x="345" y="0"/>
                  </a:moveTo>
                  <a:cubicBezTo>
                    <a:pt x="254" y="0"/>
                    <a:pt x="159" y="11"/>
                    <a:pt x="76" y="11"/>
                  </a:cubicBezTo>
                  <a:cubicBezTo>
                    <a:pt x="51" y="11"/>
                    <a:pt x="1" y="61"/>
                    <a:pt x="1" y="112"/>
                  </a:cubicBezTo>
                  <a:cubicBezTo>
                    <a:pt x="1" y="137"/>
                    <a:pt x="51" y="162"/>
                    <a:pt x="101" y="162"/>
                  </a:cubicBezTo>
                  <a:cubicBezTo>
                    <a:pt x="118" y="170"/>
                    <a:pt x="137" y="173"/>
                    <a:pt x="158" y="173"/>
                  </a:cubicBezTo>
                  <a:cubicBezTo>
                    <a:pt x="198" y="173"/>
                    <a:pt x="243" y="162"/>
                    <a:pt x="276" y="162"/>
                  </a:cubicBezTo>
                  <a:cubicBezTo>
                    <a:pt x="310" y="162"/>
                    <a:pt x="354" y="173"/>
                    <a:pt x="395" y="173"/>
                  </a:cubicBezTo>
                  <a:cubicBezTo>
                    <a:pt x="416" y="173"/>
                    <a:pt x="435" y="170"/>
                    <a:pt x="452" y="162"/>
                  </a:cubicBezTo>
                  <a:cubicBezTo>
                    <a:pt x="502" y="162"/>
                    <a:pt x="527" y="137"/>
                    <a:pt x="552" y="112"/>
                  </a:cubicBezTo>
                  <a:cubicBezTo>
                    <a:pt x="527" y="61"/>
                    <a:pt x="502" y="11"/>
                    <a:pt x="477" y="11"/>
                  </a:cubicBezTo>
                  <a:cubicBezTo>
                    <a:pt x="435" y="3"/>
                    <a:pt x="391" y="0"/>
                    <a:pt x="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579087" y="3643125"/>
              <a:ext cx="78927" cy="37262"/>
            </a:xfrm>
            <a:custGeom>
              <a:avLst/>
              <a:gdLst/>
              <a:ahLst/>
              <a:cxnLst/>
              <a:rect l="l" t="t" r="r" b="b"/>
              <a:pathLst>
                <a:path w="502" h="237" extrusionOk="0">
                  <a:moveTo>
                    <a:pt x="326" y="0"/>
                  </a:moveTo>
                  <a:cubicBezTo>
                    <a:pt x="276" y="0"/>
                    <a:pt x="226" y="11"/>
                    <a:pt x="176" y="11"/>
                  </a:cubicBezTo>
                  <a:cubicBezTo>
                    <a:pt x="126" y="36"/>
                    <a:pt x="1" y="11"/>
                    <a:pt x="1" y="111"/>
                  </a:cubicBezTo>
                  <a:cubicBezTo>
                    <a:pt x="26" y="237"/>
                    <a:pt x="126" y="187"/>
                    <a:pt x="201" y="212"/>
                  </a:cubicBezTo>
                  <a:cubicBezTo>
                    <a:pt x="276" y="187"/>
                    <a:pt x="351" y="187"/>
                    <a:pt x="402" y="162"/>
                  </a:cubicBezTo>
                  <a:cubicBezTo>
                    <a:pt x="452" y="162"/>
                    <a:pt x="477" y="111"/>
                    <a:pt x="502" y="86"/>
                  </a:cubicBezTo>
                  <a:cubicBezTo>
                    <a:pt x="477" y="61"/>
                    <a:pt x="427" y="11"/>
                    <a:pt x="402" y="11"/>
                  </a:cubicBezTo>
                  <a:cubicBezTo>
                    <a:pt x="376" y="3"/>
                    <a:pt x="351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3393876" y="3818117"/>
              <a:ext cx="71066" cy="27829"/>
            </a:xfrm>
            <a:custGeom>
              <a:avLst/>
              <a:gdLst/>
              <a:ahLst/>
              <a:cxnLst/>
              <a:rect l="l" t="t" r="r" b="b"/>
              <a:pathLst>
                <a:path w="452" h="177" extrusionOk="0">
                  <a:moveTo>
                    <a:pt x="251" y="1"/>
                  </a:moveTo>
                  <a:lnTo>
                    <a:pt x="251" y="26"/>
                  </a:lnTo>
                  <a:cubicBezTo>
                    <a:pt x="218" y="26"/>
                    <a:pt x="184" y="15"/>
                    <a:pt x="151" y="15"/>
                  </a:cubicBezTo>
                  <a:cubicBezTo>
                    <a:pt x="134" y="15"/>
                    <a:pt x="118" y="18"/>
                    <a:pt x="101" y="26"/>
                  </a:cubicBezTo>
                  <a:cubicBezTo>
                    <a:pt x="51" y="26"/>
                    <a:pt x="26" y="76"/>
                    <a:pt x="1" y="101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402" y="176"/>
                  </a:lnTo>
                  <a:cubicBezTo>
                    <a:pt x="427" y="151"/>
                    <a:pt x="452" y="101"/>
                    <a:pt x="452" y="76"/>
                  </a:cubicBezTo>
                  <a:cubicBezTo>
                    <a:pt x="452" y="51"/>
                    <a:pt x="427" y="26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3579087" y="3593598"/>
              <a:ext cx="63204" cy="35533"/>
            </a:xfrm>
            <a:custGeom>
              <a:avLst/>
              <a:gdLst/>
              <a:ahLst/>
              <a:cxnLst/>
              <a:rect l="l" t="t" r="r" b="b"/>
              <a:pathLst>
                <a:path w="402" h="226" extrusionOk="0">
                  <a:moveTo>
                    <a:pt x="301" y="0"/>
                  </a:moveTo>
                  <a:cubicBezTo>
                    <a:pt x="201" y="25"/>
                    <a:pt x="126" y="51"/>
                    <a:pt x="51" y="76"/>
                  </a:cubicBezTo>
                  <a:cubicBezTo>
                    <a:pt x="26" y="76"/>
                    <a:pt x="26" y="151"/>
                    <a:pt x="1" y="176"/>
                  </a:cubicBezTo>
                  <a:cubicBezTo>
                    <a:pt x="26" y="201"/>
                    <a:pt x="76" y="226"/>
                    <a:pt x="101" y="226"/>
                  </a:cubicBezTo>
                  <a:cubicBezTo>
                    <a:pt x="176" y="226"/>
                    <a:pt x="226" y="226"/>
                    <a:pt x="301" y="201"/>
                  </a:cubicBezTo>
                  <a:cubicBezTo>
                    <a:pt x="326" y="176"/>
                    <a:pt x="376" y="126"/>
                    <a:pt x="402" y="101"/>
                  </a:cubicBezTo>
                  <a:cubicBezTo>
                    <a:pt x="376" y="76"/>
                    <a:pt x="326" y="25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3200803" y="2974916"/>
              <a:ext cx="102668" cy="98737"/>
            </a:xfrm>
            <a:custGeom>
              <a:avLst/>
              <a:gdLst/>
              <a:ahLst/>
              <a:cxnLst/>
              <a:rect l="l" t="t" r="r" b="b"/>
              <a:pathLst>
                <a:path w="653" h="628" extrusionOk="0">
                  <a:moveTo>
                    <a:pt x="276" y="1"/>
                  </a:moveTo>
                  <a:cubicBezTo>
                    <a:pt x="126" y="1"/>
                    <a:pt x="1" y="101"/>
                    <a:pt x="1" y="251"/>
                  </a:cubicBezTo>
                  <a:cubicBezTo>
                    <a:pt x="26" y="452"/>
                    <a:pt x="176" y="627"/>
                    <a:pt x="351" y="627"/>
                  </a:cubicBezTo>
                  <a:cubicBezTo>
                    <a:pt x="527" y="627"/>
                    <a:pt x="652" y="502"/>
                    <a:pt x="652" y="351"/>
                  </a:cubicBezTo>
                  <a:cubicBezTo>
                    <a:pt x="652" y="151"/>
                    <a:pt x="502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40"/>
          <p:cNvSpPr txBox="1"/>
          <p:nvPr/>
        </p:nvSpPr>
        <p:spPr>
          <a:xfrm>
            <a:off x="5147550" y="127577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bussola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4" name="Google Shape;1074;p40"/>
          <p:cNvSpPr txBox="1"/>
          <p:nvPr/>
        </p:nvSpPr>
        <p:spPr>
          <a:xfrm>
            <a:off x="5147550" y="1598831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L’incantesimo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della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bussola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orientarsi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all’interno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del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labirinto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5" name="Google Shape;1075;p40"/>
          <p:cNvSpPr txBox="1"/>
          <p:nvPr/>
        </p:nvSpPr>
        <p:spPr>
          <a:xfrm>
            <a:off x="5147550" y="206452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attacco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6" name="Google Shape;1076;p40"/>
          <p:cNvSpPr txBox="1"/>
          <p:nvPr/>
        </p:nvSpPr>
        <p:spPr>
          <a:xfrm>
            <a:off x="5147550" y="2418750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lanciare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verso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l’avversario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un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raggio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magico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7" name="Google Shape;1077;p40"/>
          <p:cNvSpPr txBox="1"/>
          <p:nvPr/>
        </p:nvSpPr>
        <p:spPr>
          <a:xfrm>
            <a:off x="5147550" y="2888538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scudo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78" name="Google Shape;1078;p40"/>
          <p:cNvSpPr txBox="1"/>
          <p:nvPr/>
        </p:nvSpPr>
        <p:spPr>
          <a:xfrm>
            <a:off x="5147550" y="3242763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Permette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difendersi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dagli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attacchi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nemici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79" name="Google Shape;1079;p40"/>
          <p:cNvSpPr txBox="1"/>
          <p:nvPr/>
        </p:nvSpPr>
        <p:spPr>
          <a:xfrm>
            <a:off x="5147550" y="3694913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Levitazione</a:t>
            </a:r>
            <a:endParaRPr sz="2000" b="1" dirty="0">
              <a:solidFill>
                <a:schemeClr val="dk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080" name="Google Shape;1080;p40"/>
          <p:cNvSpPr txBox="1"/>
          <p:nvPr/>
        </p:nvSpPr>
        <p:spPr>
          <a:xfrm>
            <a:off x="5147550" y="4232755"/>
            <a:ext cx="3276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Il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giocatore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rimarrà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sospeso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aria per un tempo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limitato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utile per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superare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determinati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ostacoli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che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ritroverà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nelle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sue </a:t>
            </a:r>
            <a:r>
              <a:rPr lang="en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avventure</a:t>
            </a:r>
            <a:r>
              <a:rPr lang="en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7"/>
          <p:cNvSpPr txBox="1">
            <a:spLocks noGrp="1"/>
          </p:cNvSpPr>
          <p:nvPr>
            <p:ph type="title"/>
          </p:nvPr>
        </p:nvSpPr>
        <p:spPr>
          <a:xfrm>
            <a:off x="1525809" y="967139"/>
            <a:ext cx="58335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</a:t>
            </a:r>
            <a:r>
              <a:rPr lang="en" dirty="0" err="1"/>
              <a:t>bilità</a:t>
            </a:r>
            <a:r>
              <a:rPr lang="en" dirty="0"/>
              <a:t> </a:t>
            </a:r>
            <a:r>
              <a:rPr lang="en" dirty="0" err="1"/>
              <a:t>secondarie</a:t>
            </a:r>
            <a:endParaRPr dirty="0"/>
          </a:p>
        </p:txBody>
      </p:sp>
      <p:sp>
        <p:nvSpPr>
          <p:cNvPr id="865" name="Google Shape;865;p37"/>
          <p:cNvSpPr txBox="1">
            <a:spLocks noGrp="1"/>
          </p:cNvSpPr>
          <p:nvPr>
            <p:ph type="subTitle" idx="1"/>
          </p:nvPr>
        </p:nvSpPr>
        <p:spPr>
          <a:xfrm>
            <a:off x="3220260" y="1945896"/>
            <a:ext cx="5833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Movimento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Salto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Doppio Salto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Accovacciamento</a:t>
            </a: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b="1" i="1" dirty="0"/>
              <a:t>Corsa</a:t>
            </a:r>
            <a:endParaRPr b="1" i="1" dirty="0"/>
          </a:p>
        </p:txBody>
      </p:sp>
      <p:grpSp>
        <p:nvGrpSpPr>
          <p:cNvPr id="866" name="Google Shape;866;p37"/>
          <p:cNvGrpSpPr/>
          <p:nvPr/>
        </p:nvGrpSpPr>
        <p:grpSpPr>
          <a:xfrm rot="805711">
            <a:off x="720020" y="3346388"/>
            <a:ext cx="1604814" cy="1314048"/>
            <a:chOff x="795942" y="2837743"/>
            <a:chExt cx="2113948" cy="1730935"/>
          </a:xfrm>
        </p:grpSpPr>
        <p:sp>
          <p:nvSpPr>
            <p:cNvPr id="867" name="Google Shape;867;p37"/>
            <p:cNvSpPr/>
            <p:nvPr/>
          </p:nvSpPr>
          <p:spPr>
            <a:xfrm rot="-1033340">
              <a:off x="939421" y="3080281"/>
              <a:ext cx="1826990" cy="1245859"/>
            </a:xfrm>
            <a:custGeom>
              <a:avLst/>
              <a:gdLst/>
              <a:ahLst/>
              <a:cxnLst/>
              <a:rect l="l" t="t" r="r" b="b"/>
              <a:pathLst>
                <a:path w="39600" h="27004" extrusionOk="0">
                  <a:moveTo>
                    <a:pt x="27778" y="0"/>
                  </a:moveTo>
                  <a:cubicBezTo>
                    <a:pt x="26133" y="0"/>
                    <a:pt x="24632" y="191"/>
                    <a:pt x="23860" y="412"/>
                  </a:cubicBezTo>
                  <a:cubicBezTo>
                    <a:pt x="19600" y="1565"/>
                    <a:pt x="17269" y="4522"/>
                    <a:pt x="15890" y="8557"/>
                  </a:cubicBezTo>
                  <a:cubicBezTo>
                    <a:pt x="15364" y="10287"/>
                    <a:pt x="14537" y="11941"/>
                    <a:pt x="13910" y="13645"/>
                  </a:cubicBezTo>
                  <a:cubicBezTo>
                    <a:pt x="13359" y="15224"/>
                    <a:pt x="13033" y="16728"/>
                    <a:pt x="12006" y="18031"/>
                  </a:cubicBezTo>
                  <a:cubicBezTo>
                    <a:pt x="10555" y="19971"/>
                    <a:pt x="8475" y="21045"/>
                    <a:pt x="6240" y="21045"/>
                  </a:cubicBezTo>
                  <a:cubicBezTo>
                    <a:pt x="5385" y="21045"/>
                    <a:pt x="4508" y="20888"/>
                    <a:pt x="3635" y="20562"/>
                  </a:cubicBezTo>
                  <a:cubicBezTo>
                    <a:pt x="477" y="19460"/>
                    <a:pt x="5063" y="18031"/>
                    <a:pt x="3008" y="17004"/>
                  </a:cubicBezTo>
                  <a:cubicBezTo>
                    <a:pt x="2830" y="16915"/>
                    <a:pt x="2655" y="16874"/>
                    <a:pt x="2485" y="16874"/>
                  </a:cubicBezTo>
                  <a:cubicBezTo>
                    <a:pt x="1213" y="16874"/>
                    <a:pt x="192" y="19114"/>
                    <a:pt x="126" y="20086"/>
                  </a:cubicBezTo>
                  <a:cubicBezTo>
                    <a:pt x="1" y="24823"/>
                    <a:pt x="7394" y="25851"/>
                    <a:pt x="10828" y="26252"/>
                  </a:cubicBezTo>
                  <a:cubicBezTo>
                    <a:pt x="12632" y="26436"/>
                    <a:pt x="15190" y="26503"/>
                    <a:pt x="17710" y="26503"/>
                  </a:cubicBezTo>
                  <a:cubicBezTo>
                    <a:pt x="19986" y="26503"/>
                    <a:pt x="22231" y="26448"/>
                    <a:pt x="23860" y="26377"/>
                  </a:cubicBezTo>
                  <a:cubicBezTo>
                    <a:pt x="27419" y="25976"/>
                    <a:pt x="35690" y="27004"/>
                    <a:pt x="38296" y="23921"/>
                  </a:cubicBezTo>
                  <a:cubicBezTo>
                    <a:pt x="39600" y="22292"/>
                    <a:pt x="39424" y="16728"/>
                    <a:pt x="36542" y="16603"/>
                  </a:cubicBezTo>
                  <a:cubicBezTo>
                    <a:pt x="36444" y="16595"/>
                    <a:pt x="36338" y="16591"/>
                    <a:pt x="36225" y="16591"/>
                  </a:cubicBezTo>
                  <a:cubicBezTo>
                    <a:pt x="35585" y="16591"/>
                    <a:pt x="34744" y="16724"/>
                    <a:pt x="34211" y="17129"/>
                  </a:cubicBezTo>
                  <a:cubicBezTo>
                    <a:pt x="32983" y="18031"/>
                    <a:pt x="35364" y="17730"/>
                    <a:pt x="35916" y="18031"/>
                  </a:cubicBezTo>
                  <a:cubicBezTo>
                    <a:pt x="37645" y="18983"/>
                    <a:pt x="37294" y="21465"/>
                    <a:pt x="35715" y="22492"/>
                  </a:cubicBezTo>
                  <a:cubicBezTo>
                    <a:pt x="35036" y="22945"/>
                    <a:pt x="33879" y="23214"/>
                    <a:pt x="32742" y="23214"/>
                  </a:cubicBezTo>
                  <a:cubicBezTo>
                    <a:pt x="31865" y="23214"/>
                    <a:pt x="30999" y="23053"/>
                    <a:pt x="30377" y="22693"/>
                  </a:cubicBezTo>
                  <a:cubicBezTo>
                    <a:pt x="28873" y="21866"/>
                    <a:pt x="28923" y="19610"/>
                    <a:pt x="28597" y="18106"/>
                  </a:cubicBezTo>
                  <a:cubicBezTo>
                    <a:pt x="27770" y="14948"/>
                    <a:pt x="24211" y="12743"/>
                    <a:pt x="24537" y="9259"/>
                  </a:cubicBezTo>
                  <a:cubicBezTo>
                    <a:pt x="24738" y="7003"/>
                    <a:pt x="25790" y="7054"/>
                    <a:pt x="27494" y="6377"/>
                  </a:cubicBezTo>
                  <a:cubicBezTo>
                    <a:pt x="28998" y="5700"/>
                    <a:pt x="27895" y="5349"/>
                    <a:pt x="27770" y="4447"/>
                  </a:cubicBezTo>
                  <a:cubicBezTo>
                    <a:pt x="27620" y="3695"/>
                    <a:pt x="28321" y="3144"/>
                    <a:pt x="29073" y="2868"/>
                  </a:cubicBezTo>
                  <a:cubicBezTo>
                    <a:pt x="29468" y="2723"/>
                    <a:pt x="29904" y="2655"/>
                    <a:pt x="30339" y="2655"/>
                  </a:cubicBezTo>
                  <a:cubicBezTo>
                    <a:pt x="30731" y="2655"/>
                    <a:pt x="31122" y="2711"/>
                    <a:pt x="31479" y="2818"/>
                  </a:cubicBezTo>
                  <a:cubicBezTo>
                    <a:pt x="32507" y="3094"/>
                    <a:pt x="32908" y="3419"/>
                    <a:pt x="32557" y="4247"/>
                  </a:cubicBezTo>
                  <a:cubicBezTo>
                    <a:pt x="32432" y="4597"/>
                    <a:pt x="31880" y="4447"/>
                    <a:pt x="32006" y="5149"/>
                  </a:cubicBezTo>
                  <a:cubicBezTo>
                    <a:pt x="32081" y="5550"/>
                    <a:pt x="32432" y="5750"/>
                    <a:pt x="32833" y="5826"/>
                  </a:cubicBezTo>
                  <a:cubicBezTo>
                    <a:pt x="32862" y="5828"/>
                    <a:pt x="32892" y="5830"/>
                    <a:pt x="32922" y="5830"/>
                  </a:cubicBezTo>
                  <a:cubicBezTo>
                    <a:pt x="33645" y="5830"/>
                    <a:pt x="34370" y="4975"/>
                    <a:pt x="34562" y="4397"/>
                  </a:cubicBezTo>
                  <a:cubicBezTo>
                    <a:pt x="35645" y="909"/>
                    <a:pt x="31366" y="0"/>
                    <a:pt x="2777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 rot="-1218539">
              <a:off x="1538239" y="3853186"/>
              <a:ext cx="757379" cy="90329"/>
            </a:xfrm>
            <a:custGeom>
              <a:avLst/>
              <a:gdLst/>
              <a:ahLst/>
              <a:cxnLst/>
              <a:rect l="l" t="t" r="r" b="b"/>
              <a:pathLst>
                <a:path w="19244" h="1984" extrusionOk="0">
                  <a:moveTo>
                    <a:pt x="18925" y="1"/>
                  </a:moveTo>
                  <a:cubicBezTo>
                    <a:pt x="18894" y="1"/>
                    <a:pt x="18861" y="7"/>
                    <a:pt x="18825" y="21"/>
                  </a:cubicBezTo>
                  <a:cubicBezTo>
                    <a:pt x="16193" y="1087"/>
                    <a:pt x="13487" y="1464"/>
                    <a:pt x="10757" y="1464"/>
                  </a:cubicBezTo>
                  <a:cubicBezTo>
                    <a:pt x="7327" y="1464"/>
                    <a:pt x="3860" y="869"/>
                    <a:pt x="454" y="296"/>
                  </a:cubicBezTo>
                  <a:cubicBezTo>
                    <a:pt x="432" y="291"/>
                    <a:pt x="410" y="289"/>
                    <a:pt x="389" y="289"/>
                  </a:cubicBezTo>
                  <a:cubicBezTo>
                    <a:pt x="110" y="289"/>
                    <a:pt x="1" y="728"/>
                    <a:pt x="304" y="798"/>
                  </a:cubicBezTo>
                  <a:cubicBezTo>
                    <a:pt x="3761" y="1383"/>
                    <a:pt x="7279" y="1984"/>
                    <a:pt x="10761" y="1984"/>
                  </a:cubicBezTo>
                  <a:cubicBezTo>
                    <a:pt x="13539" y="1984"/>
                    <a:pt x="16295" y="1601"/>
                    <a:pt x="18976" y="522"/>
                  </a:cubicBezTo>
                  <a:cubicBezTo>
                    <a:pt x="19244" y="410"/>
                    <a:pt x="19174" y="1"/>
                    <a:pt x="18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 rot="-1218539">
              <a:off x="1460682" y="3946359"/>
              <a:ext cx="908548" cy="104625"/>
            </a:xfrm>
            <a:custGeom>
              <a:avLst/>
              <a:gdLst/>
              <a:ahLst/>
              <a:cxnLst/>
              <a:rect l="l" t="t" r="r" b="b"/>
              <a:pathLst>
                <a:path w="23085" h="2298" extrusionOk="0">
                  <a:moveTo>
                    <a:pt x="22766" y="1"/>
                  </a:moveTo>
                  <a:cubicBezTo>
                    <a:pt x="22735" y="1"/>
                    <a:pt x="22702" y="7"/>
                    <a:pt x="22666" y="21"/>
                  </a:cubicBezTo>
                  <a:cubicBezTo>
                    <a:pt x="19486" y="1322"/>
                    <a:pt x="16212" y="1784"/>
                    <a:pt x="12907" y="1784"/>
                  </a:cubicBezTo>
                  <a:cubicBezTo>
                    <a:pt x="8764" y="1784"/>
                    <a:pt x="4574" y="1057"/>
                    <a:pt x="461" y="346"/>
                  </a:cubicBezTo>
                  <a:cubicBezTo>
                    <a:pt x="445" y="344"/>
                    <a:pt x="430" y="343"/>
                    <a:pt x="416" y="343"/>
                  </a:cubicBezTo>
                  <a:cubicBezTo>
                    <a:pt x="122" y="343"/>
                    <a:pt x="0" y="801"/>
                    <a:pt x="310" y="873"/>
                  </a:cubicBezTo>
                  <a:cubicBezTo>
                    <a:pt x="4465" y="1570"/>
                    <a:pt x="8720" y="2298"/>
                    <a:pt x="12924" y="2298"/>
                  </a:cubicBezTo>
                  <a:cubicBezTo>
                    <a:pt x="16279" y="2298"/>
                    <a:pt x="19602" y="1834"/>
                    <a:pt x="22817" y="522"/>
                  </a:cubicBezTo>
                  <a:cubicBezTo>
                    <a:pt x="23085" y="410"/>
                    <a:pt x="23015" y="1"/>
                    <a:pt x="22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 rot="-1033340">
              <a:off x="1817946" y="3841829"/>
              <a:ext cx="249827" cy="279769"/>
            </a:xfrm>
            <a:custGeom>
              <a:avLst/>
              <a:gdLst/>
              <a:ahLst/>
              <a:cxnLst/>
              <a:rect l="l" t="t" r="r" b="b"/>
              <a:pathLst>
                <a:path w="5415" h="6064" extrusionOk="0">
                  <a:moveTo>
                    <a:pt x="2019" y="1010"/>
                  </a:moveTo>
                  <a:cubicBezTo>
                    <a:pt x="2791" y="1010"/>
                    <a:pt x="3564" y="1115"/>
                    <a:pt x="4336" y="1169"/>
                  </a:cubicBezTo>
                  <a:cubicBezTo>
                    <a:pt x="4336" y="2447"/>
                    <a:pt x="4236" y="3750"/>
                    <a:pt x="4186" y="5029"/>
                  </a:cubicBezTo>
                  <a:cubicBezTo>
                    <a:pt x="3133" y="5029"/>
                    <a:pt x="2081" y="4903"/>
                    <a:pt x="1028" y="4878"/>
                  </a:cubicBezTo>
                  <a:cubicBezTo>
                    <a:pt x="1053" y="3600"/>
                    <a:pt x="1128" y="2347"/>
                    <a:pt x="1103" y="1069"/>
                  </a:cubicBezTo>
                  <a:cubicBezTo>
                    <a:pt x="1409" y="1026"/>
                    <a:pt x="1714" y="1010"/>
                    <a:pt x="2019" y="1010"/>
                  </a:cubicBezTo>
                  <a:close/>
                  <a:moveTo>
                    <a:pt x="1901" y="1"/>
                  </a:moveTo>
                  <a:cubicBezTo>
                    <a:pt x="1461" y="1"/>
                    <a:pt x="1020" y="31"/>
                    <a:pt x="577" y="116"/>
                  </a:cubicBezTo>
                  <a:cubicBezTo>
                    <a:pt x="561" y="115"/>
                    <a:pt x="545" y="114"/>
                    <a:pt x="529" y="114"/>
                  </a:cubicBezTo>
                  <a:cubicBezTo>
                    <a:pt x="293" y="114"/>
                    <a:pt x="52" y="287"/>
                    <a:pt x="76" y="593"/>
                  </a:cubicBezTo>
                  <a:cubicBezTo>
                    <a:pt x="126" y="2197"/>
                    <a:pt x="26" y="3801"/>
                    <a:pt x="1" y="5405"/>
                  </a:cubicBezTo>
                  <a:cubicBezTo>
                    <a:pt x="1" y="5667"/>
                    <a:pt x="228" y="5908"/>
                    <a:pt x="489" y="5908"/>
                  </a:cubicBezTo>
                  <a:cubicBezTo>
                    <a:pt x="501" y="5908"/>
                    <a:pt x="514" y="5907"/>
                    <a:pt x="527" y="5906"/>
                  </a:cubicBezTo>
                  <a:cubicBezTo>
                    <a:pt x="600" y="5905"/>
                    <a:pt x="673" y="5904"/>
                    <a:pt x="746" y="5904"/>
                  </a:cubicBezTo>
                  <a:cubicBezTo>
                    <a:pt x="1915" y="5904"/>
                    <a:pt x="3101" y="6064"/>
                    <a:pt x="4289" y="6064"/>
                  </a:cubicBezTo>
                  <a:cubicBezTo>
                    <a:pt x="4430" y="6064"/>
                    <a:pt x="4571" y="6061"/>
                    <a:pt x="4712" y="6056"/>
                  </a:cubicBezTo>
                  <a:cubicBezTo>
                    <a:pt x="4988" y="6056"/>
                    <a:pt x="5214" y="5831"/>
                    <a:pt x="5214" y="5530"/>
                  </a:cubicBezTo>
                  <a:cubicBezTo>
                    <a:pt x="5239" y="3926"/>
                    <a:pt x="5414" y="2297"/>
                    <a:pt x="5364" y="668"/>
                  </a:cubicBezTo>
                  <a:cubicBezTo>
                    <a:pt x="5339" y="392"/>
                    <a:pt x="5113" y="166"/>
                    <a:pt x="4838" y="166"/>
                  </a:cubicBezTo>
                  <a:cubicBezTo>
                    <a:pt x="3852" y="149"/>
                    <a:pt x="2879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 rot="-1033340">
              <a:off x="1683303" y="3730281"/>
              <a:ext cx="101176" cy="93841"/>
            </a:xfrm>
            <a:custGeom>
              <a:avLst/>
              <a:gdLst/>
              <a:ahLst/>
              <a:cxnLst/>
              <a:rect l="l" t="t" r="r" b="b"/>
              <a:pathLst>
                <a:path w="2193" h="2034" extrusionOk="0">
                  <a:moveTo>
                    <a:pt x="785" y="0"/>
                  </a:moveTo>
                  <a:cubicBezTo>
                    <a:pt x="672" y="0"/>
                    <a:pt x="559" y="97"/>
                    <a:pt x="576" y="218"/>
                  </a:cubicBezTo>
                  <a:cubicBezTo>
                    <a:pt x="576" y="393"/>
                    <a:pt x="602" y="569"/>
                    <a:pt x="627" y="769"/>
                  </a:cubicBezTo>
                  <a:cubicBezTo>
                    <a:pt x="476" y="794"/>
                    <a:pt x="351" y="844"/>
                    <a:pt x="226" y="869"/>
                  </a:cubicBezTo>
                  <a:cubicBezTo>
                    <a:pt x="0" y="970"/>
                    <a:pt x="50" y="1270"/>
                    <a:pt x="301" y="1295"/>
                  </a:cubicBezTo>
                  <a:cubicBezTo>
                    <a:pt x="426" y="1320"/>
                    <a:pt x="576" y="1345"/>
                    <a:pt x="727" y="1371"/>
                  </a:cubicBezTo>
                  <a:cubicBezTo>
                    <a:pt x="752" y="1546"/>
                    <a:pt x="802" y="1696"/>
                    <a:pt x="852" y="1872"/>
                  </a:cubicBezTo>
                  <a:cubicBezTo>
                    <a:pt x="880" y="1984"/>
                    <a:pt x="963" y="2033"/>
                    <a:pt x="1048" y="2033"/>
                  </a:cubicBezTo>
                  <a:cubicBezTo>
                    <a:pt x="1115" y="2033"/>
                    <a:pt x="1184" y="2002"/>
                    <a:pt x="1228" y="1947"/>
                  </a:cubicBezTo>
                  <a:cubicBezTo>
                    <a:pt x="1253" y="1922"/>
                    <a:pt x="1278" y="1897"/>
                    <a:pt x="1303" y="1872"/>
                  </a:cubicBezTo>
                  <a:cubicBezTo>
                    <a:pt x="1353" y="1746"/>
                    <a:pt x="1404" y="1646"/>
                    <a:pt x="1479" y="1521"/>
                  </a:cubicBezTo>
                  <a:cubicBezTo>
                    <a:pt x="1604" y="1546"/>
                    <a:pt x="1729" y="1571"/>
                    <a:pt x="1855" y="1596"/>
                  </a:cubicBezTo>
                  <a:cubicBezTo>
                    <a:pt x="1872" y="1601"/>
                    <a:pt x="1890" y="1603"/>
                    <a:pt x="1907" y="1603"/>
                  </a:cubicBezTo>
                  <a:cubicBezTo>
                    <a:pt x="2079" y="1603"/>
                    <a:pt x="2192" y="1382"/>
                    <a:pt x="2055" y="1245"/>
                  </a:cubicBezTo>
                  <a:cubicBezTo>
                    <a:pt x="1930" y="1145"/>
                    <a:pt x="1830" y="1045"/>
                    <a:pt x="1729" y="944"/>
                  </a:cubicBezTo>
                  <a:cubicBezTo>
                    <a:pt x="1805" y="794"/>
                    <a:pt x="1880" y="644"/>
                    <a:pt x="1955" y="493"/>
                  </a:cubicBezTo>
                  <a:cubicBezTo>
                    <a:pt x="2045" y="358"/>
                    <a:pt x="1932" y="160"/>
                    <a:pt x="1779" y="160"/>
                  </a:cubicBezTo>
                  <a:cubicBezTo>
                    <a:pt x="1763" y="160"/>
                    <a:pt x="1746" y="163"/>
                    <a:pt x="1729" y="168"/>
                  </a:cubicBezTo>
                  <a:cubicBezTo>
                    <a:pt x="1554" y="243"/>
                    <a:pt x="1404" y="343"/>
                    <a:pt x="1253" y="443"/>
                  </a:cubicBezTo>
                  <a:cubicBezTo>
                    <a:pt x="1153" y="318"/>
                    <a:pt x="1053" y="193"/>
                    <a:pt x="927" y="67"/>
                  </a:cubicBezTo>
                  <a:cubicBezTo>
                    <a:pt x="888" y="20"/>
                    <a:pt x="837" y="0"/>
                    <a:pt x="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 rot="-1033340">
              <a:off x="1847463" y="3467274"/>
              <a:ext cx="101084" cy="93610"/>
            </a:xfrm>
            <a:custGeom>
              <a:avLst/>
              <a:gdLst/>
              <a:ahLst/>
              <a:cxnLst/>
              <a:rect l="l" t="t" r="r" b="b"/>
              <a:pathLst>
                <a:path w="2191" h="2029" extrusionOk="0">
                  <a:moveTo>
                    <a:pt x="775" y="1"/>
                  </a:moveTo>
                  <a:cubicBezTo>
                    <a:pt x="664" y="1"/>
                    <a:pt x="552" y="90"/>
                    <a:pt x="552" y="224"/>
                  </a:cubicBezTo>
                  <a:cubicBezTo>
                    <a:pt x="577" y="399"/>
                    <a:pt x="577" y="575"/>
                    <a:pt x="602" y="750"/>
                  </a:cubicBezTo>
                  <a:cubicBezTo>
                    <a:pt x="477" y="800"/>
                    <a:pt x="352" y="825"/>
                    <a:pt x="226" y="875"/>
                  </a:cubicBezTo>
                  <a:cubicBezTo>
                    <a:pt x="1" y="976"/>
                    <a:pt x="51" y="1276"/>
                    <a:pt x="276" y="1301"/>
                  </a:cubicBezTo>
                  <a:cubicBezTo>
                    <a:pt x="427" y="1326"/>
                    <a:pt x="577" y="1326"/>
                    <a:pt x="703" y="1351"/>
                  </a:cubicBezTo>
                  <a:cubicBezTo>
                    <a:pt x="753" y="1527"/>
                    <a:pt x="778" y="1702"/>
                    <a:pt x="828" y="1878"/>
                  </a:cubicBezTo>
                  <a:cubicBezTo>
                    <a:pt x="869" y="1987"/>
                    <a:pt x="946" y="2029"/>
                    <a:pt x="1025" y="2029"/>
                  </a:cubicBezTo>
                  <a:cubicBezTo>
                    <a:pt x="1091" y="2029"/>
                    <a:pt x="1158" y="1999"/>
                    <a:pt x="1204" y="1953"/>
                  </a:cubicBezTo>
                  <a:cubicBezTo>
                    <a:pt x="1254" y="1928"/>
                    <a:pt x="1279" y="1903"/>
                    <a:pt x="1279" y="1878"/>
                  </a:cubicBezTo>
                  <a:cubicBezTo>
                    <a:pt x="1354" y="1753"/>
                    <a:pt x="1404" y="1627"/>
                    <a:pt x="1454" y="1527"/>
                  </a:cubicBezTo>
                  <a:cubicBezTo>
                    <a:pt x="1580" y="1552"/>
                    <a:pt x="1705" y="1577"/>
                    <a:pt x="1830" y="1602"/>
                  </a:cubicBezTo>
                  <a:cubicBezTo>
                    <a:pt x="1848" y="1607"/>
                    <a:pt x="1866" y="1609"/>
                    <a:pt x="1883" y="1609"/>
                  </a:cubicBezTo>
                  <a:cubicBezTo>
                    <a:pt x="2059" y="1609"/>
                    <a:pt x="2191" y="1388"/>
                    <a:pt x="2031" y="1251"/>
                  </a:cubicBezTo>
                  <a:cubicBezTo>
                    <a:pt x="1931" y="1151"/>
                    <a:pt x="1830" y="1051"/>
                    <a:pt x="1705" y="950"/>
                  </a:cubicBezTo>
                  <a:cubicBezTo>
                    <a:pt x="1780" y="800"/>
                    <a:pt x="1855" y="650"/>
                    <a:pt x="1956" y="499"/>
                  </a:cubicBezTo>
                  <a:cubicBezTo>
                    <a:pt x="2024" y="364"/>
                    <a:pt x="1908" y="166"/>
                    <a:pt x="1755" y="166"/>
                  </a:cubicBezTo>
                  <a:cubicBezTo>
                    <a:pt x="1739" y="166"/>
                    <a:pt x="1722" y="169"/>
                    <a:pt x="1705" y="174"/>
                  </a:cubicBezTo>
                  <a:cubicBezTo>
                    <a:pt x="1530" y="249"/>
                    <a:pt x="1404" y="349"/>
                    <a:pt x="1254" y="449"/>
                  </a:cubicBezTo>
                  <a:cubicBezTo>
                    <a:pt x="1129" y="324"/>
                    <a:pt x="1028" y="199"/>
                    <a:pt x="928" y="73"/>
                  </a:cubicBezTo>
                  <a:cubicBezTo>
                    <a:pt x="886" y="23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-1033340">
              <a:off x="1759519" y="3210677"/>
              <a:ext cx="102238" cy="93656"/>
            </a:xfrm>
            <a:custGeom>
              <a:avLst/>
              <a:gdLst/>
              <a:ahLst/>
              <a:cxnLst/>
              <a:rect l="l" t="t" r="r" b="b"/>
              <a:pathLst>
                <a:path w="2216" h="2030" extrusionOk="0">
                  <a:moveTo>
                    <a:pt x="787" y="1"/>
                  </a:moveTo>
                  <a:cubicBezTo>
                    <a:pt x="674" y="1"/>
                    <a:pt x="559" y="86"/>
                    <a:pt x="577" y="207"/>
                  </a:cubicBezTo>
                  <a:cubicBezTo>
                    <a:pt x="577" y="407"/>
                    <a:pt x="602" y="583"/>
                    <a:pt x="627" y="758"/>
                  </a:cubicBezTo>
                  <a:cubicBezTo>
                    <a:pt x="502" y="808"/>
                    <a:pt x="351" y="833"/>
                    <a:pt x="226" y="884"/>
                  </a:cubicBezTo>
                  <a:cubicBezTo>
                    <a:pt x="0" y="959"/>
                    <a:pt x="50" y="1260"/>
                    <a:pt x="301" y="1285"/>
                  </a:cubicBezTo>
                  <a:cubicBezTo>
                    <a:pt x="426" y="1310"/>
                    <a:pt x="577" y="1335"/>
                    <a:pt x="727" y="1360"/>
                  </a:cubicBezTo>
                  <a:cubicBezTo>
                    <a:pt x="752" y="1535"/>
                    <a:pt x="802" y="1711"/>
                    <a:pt x="852" y="1886"/>
                  </a:cubicBezTo>
                  <a:cubicBezTo>
                    <a:pt x="881" y="1986"/>
                    <a:pt x="966" y="2029"/>
                    <a:pt x="1053" y="2029"/>
                  </a:cubicBezTo>
                  <a:cubicBezTo>
                    <a:pt x="1119" y="2029"/>
                    <a:pt x="1185" y="2004"/>
                    <a:pt x="1228" y="1961"/>
                  </a:cubicBezTo>
                  <a:cubicBezTo>
                    <a:pt x="1253" y="1936"/>
                    <a:pt x="1279" y="1911"/>
                    <a:pt x="1304" y="1861"/>
                  </a:cubicBezTo>
                  <a:cubicBezTo>
                    <a:pt x="1354" y="1761"/>
                    <a:pt x="1429" y="1635"/>
                    <a:pt x="1479" y="1510"/>
                  </a:cubicBezTo>
                  <a:cubicBezTo>
                    <a:pt x="1604" y="1560"/>
                    <a:pt x="1730" y="1585"/>
                    <a:pt x="1855" y="1610"/>
                  </a:cubicBezTo>
                  <a:cubicBezTo>
                    <a:pt x="1873" y="1615"/>
                    <a:pt x="1890" y="1617"/>
                    <a:pt x="1907" y="1617"/>
                  </a:cubicBezTo>
                  <a:cubicBezTo>
                    <a:pt x="2084" y="1617"/>
                    <a:pt x="2215" y="1397"/>
                    <a:pt x="2055" y="1260"/>
                  </a:cubicBezTo>
                  <a:cubicBezTo>
                    <a:pt x="1955" y="1159"/>
                    <a:pt x="1830" y="1034"/>
                    <a:pt x="1730" y="934"/>
                  </a:cubicBezTo>
                  <a:cubicBezTo>
                    <a:pt x="1805" y="783"/>
                    <a:pt x="1880" y="633"/>
                    <a:pt x="1955" y="483"/>
                  </a:cubicBezTo>
                  <a:cubicBezTo>
                    <a:pt x="2042" y="353"/>
                    <a:pt x="1942" y="167"/>
                    <a:pt x="1800" y="167"/>
                  </a:cubicBezTo>
                  <a:cubicBezTo>
                    <a:pt x="1777" y="167"/>
                    <a:pt x="1754" y="172"/>
                    <a:pt x="1730" y="182"/>
                  </a:cubicBezTo>
                  <a:cubicBezTo>
                    <a:pt x="1554" y="232"/>
                    <a:pt x="1404" y="332"/>
                    <a:pt x="1253" y="432"/>
                  </a:cubicBezTo>
                  <a:cubicBezTo>
                    <a:pt x="1153" y="307"/>
                    <a:pt x="1053" y="182"/>
                    <a:pt x="928" y="57"/>
                  </a:cubicBezTo>
                  <a:cubicBezTo>
                    <a:pt x="889" y="18"/>
                    <a:pt x="838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-1033340">
              <a:off x="1724337" y="3452719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3"/>
                    <a:pt x="426" y="703"/>
                  </a:cubicBezTo>
                  <a:cubicBezTo>
                    <a:pt x="877" y="703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rot="-1033340">
              <a:off x="1992114" y="3250896"/>
              <a:ext cx="41661" cy="31280"/>
            </a:xfrm>
            <a:custGeom>
              <a:avLst/>
              <a:gdLst/>
              <a:ahLst/>
              <a:cxnLst/>
              <a:rect l="l" t="t" r="r" b="b"/>
              <a:pathLst>
                <a:path w="903" h="678" extrusionOk="0">
                  <a:moveTo>
                    <a:pt x="451" y="1"/>
                  </a:moveTo>
                  <a:cubicBezTo>
                    <a:pt x="0" y="1"/>
                    <a:pt x="0" y="678"/>
                    <a:pt x="451" y="678"/>
                  </a:cubicBezTo>
                  <a:cubicBezTo>
                    <a:pt x="903" y="678"/>
                    <a:pt x="903" y="1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rot="-1033340">
              <a:off x="1969502" y="3092084"/>
              <a:ext cx="41661" cy="31234"/>
            </a:xfrm>
            <a:custGeom>
              <a:avLst/>
              <a:gdLst/>
              <a:ahLst/>
              <a:cxnLst/>
              <a:rect l="l" t="t" r="r" b="b"/>
              <a:pathLst>
                <a:path w="903" h="677" extrusionOk="0">
                  <a:moveTo>
                    <a:pt x="452" y="0"/>
                  </a:moveTo>
                  <a:cubicBezTo>
                    <a:pt x="1" y="0"/>
                    <a:pt x="1" y="677"/>
                    <a:pt x="452" y="677"/>
                  </a:cubicBezTo>
                  <a:cubicBezTo>
                    <a:pt x="903" y="677"/>
                    <a:pt x="903" y="0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-1033340">
              <a:off x="2056078" y="3710670"/>
              <a:ext cx="40507" cy="32434"/>
            </a:xfrm>
            <a:custGeom>
              <a:avLst/>
              <a:gdLst/>
              <a:ahLst/>
              <a:cxnLst/>
              <a:rect l="l" t="t" r="r" b="b"/>
              <a:pathLst>
                <a:path w="878" h="703" extrusionOk="0">
                  <a:moveTo>
                    <a:pt x="426" y="1"/>
                  </a:moveTo>
                  <a:cubicBezTo>
                    <a:pt x="0" y="1"/>
                    <a:pt x="0" y="702"/>
                    <a:pt x="426" y="702"/>
                  </a:cubicBezTo>
                  <a:cubicBezTo>
                    <a:pt x="877" y="702"/>
                    <a:pt x="877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1033340">
              <a:off x="1910797" y="3722968"/>
              <a:ext cx="40507" cy="31280"/>
            </a:xfrm>
            <a:custGeom>
              <a:avLst/>
              <a:gdLst/>
              <a:ahLst/>
              <a:cxnLst/>
              <a:rect l="l" t="t" r="r" b="b"/>
              <a:pathLst>
                <a:path w="878" h="678" extrusionOk="0">
                  <a:moveTo>
                    <a:pt x="427" y="1"/>
                  </a:moveTo>
                  <a:cubicBezTo>
                    <a:pt x="1" y="1"/>
                    <a:pt x="1" y="678"/>
                    <a:pt x="427" y="678"/>
                  </a:cubicBezTo>
                  <a:cubicBezTo>
                    <a:pt x="878" y="678"/>
                    <a:pt x="878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1033340">
              <a:off x="1693073" y="3595827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2" y="352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1033340">
              <a:off x="1871618" y="3637310"/>
              <a:ext cx="20854" cy="15087"/>
            </a:xfrm>
            <a:custGeom>
              <a:avLst/>
              <a:gdLst/>
              <a:ahLst/>
              <a:cxnLst/>
              <a:rect l="l" t="t" r="r" b="b"/>
              <a:pathLst>
                <a:path w="452" h="327" extrusionOk="0">
                  <a:moveTo>
                    <a:pt x="226" y="1"/>
                  </a:moveTo>
                  <a:cubicBezTo>
                    <a:pt x="0" y="1"/>
                    <a:pt x="0" y="327"/>
                    <a:pt x="226" y="327"/>
                  </a:cubicBezTo>
                  <a:cubicBezTo>
                    <a:pt x="451" y="327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33340">
              <a:off x="2049135" y="3632127"/>
              <a:ext cx="19700" cy="1508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26" y="0"/>
                  </a:moveTo>
                  <a:cubicBezTo>
                    <a:pt x="0" y="0"/>
                    <a:pt x="0" y="326"/>
                    <a:pt x="226" y="326"/>
                  </a:cubicBezTo>
                  <a:cubicBezTo>
                    <a:pt x="426" y="326"/>
                    <a:pt x="426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-1033340">
              <a:off x="1726927" y="3896445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2"/>
                    <a:pt x="226" y="352"/>
                  </a:cubicBezTo>
                  <a:cubicBezTo>
                    <a:pt x="451" y="352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1033340">
              <a:off x="1927860" y="3337874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0"/>
                  </a:moveTo>
                  <a:cubicBezTo>
                    <a:pt x="1" y="0"/>
                    <a:pt x="1" y="351"/>
                    <a:pt x="226" y="351"/>
                  </a:cubicBezTo>
                  <a:cubicBezTo>
                    <a:pt x="452" y="351"/>
                    <a:pt x="452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-1033340">
              <a:off x="1871556" y="3113189"/>
              <a:ext cx="20854" cy="16240"/>
            </a:xfrm>
            <a:custGeom>
              <a:avLst/>
              <a:gdLst/>
              <a:ahLst/>
              <a:cxnLst/>
              <a:rect l="l" t="t" r="r" b="b"/>
              <a:pathLst>
                <a:path w="452" h="352" extrusionOk="0">
                  <a:moveTo>
                    <a:pt x="226" y="1"/>
                  </a:moveTo>
                  <a:cubicBezTo>
                    <a:pt x="0" y="1"/>
                    <a:pt x="0" y="351"/>
                    <a:pt x="226" y="351"/>
                  </a:cubicBezTo>
                  <a:cubicBezTo>
                    <a:pt x="452" y="351"/>
                    <a:pt x="452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1033340">
              <a:off x="2100848" y="3028975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-1033340">
              <a:off x="2332470" y="3092773"/>
              <a:ext cx="19700" cy="16240"/>
            </a:xfrm>
            <a:custGeom>
              <a:avLst/>
              <a:gdLst/>
              <a:ahLst/>
              <a:cxnLst/>
              <a:rect l="l" t="t" r="r" b="b"/>
              <a:pathLst>
                <a:path w="427" h="352" extrusionOk="0">
                  <a:moveTo>
                    <a:pt x="226" y="1"/>
                  </a:moveTo>
                  <a:cubicBezTo>
                    <a:pt x="1" y="1"/>
                    <a:pt x="1" y="352"/>
                    <a:pt x="226" y="352"/>
                  </a:cubicBezTo>
                  <a:cubicBezTo>
                    <a:pt x="427" y="352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37"/>
          <p:cNvGrpSpPr/>
          <p:nvPr/>
        </p:nvGrpSpPr>
        <p:grpSpPr>
          <a:xfrm rot="5400000">
            <a:off x="7669670" y="229040"/>
            <a:ext cx="450881" cy="1071604"/>
            <a:chOff x="478438" y="3313050"/>
            <a:chExt cx="469325" cy="1115325"/>
          </a:xfrm>
        </p:grpSpPr>
        <p:sp>
          <p:nvSpPr>
            <p:cNvPr id="890" name="Google Shape;890;p37"/>
            <p:cNvSpPr/>
            <p:nvPr/>
          </p:nvSpPr>
          <p:spPr>
            <a:xfrm>
              <a:off x="478438" y="4023725"/>
              <a:ext cx="125325" cy="156525"/>
            </a:xfrm>
            <a:custGeom>
              <a:avLst/>
              <a:gdLst/>
              <a:ahLst/>
              <a:cxnLst/>
              <a:rect l="l" t="t" r="r" b="b"/>
              <a:pathLst>
                <a:path w="5013" h="6261" extrusionOk="0">
                  <a:moveTo>
                    <a:pt x="4787" y="1"/>
                  </a:moveTo>
                  <a:cubicBezTo>
                    <a:pt x="4721" y="1"/>
                    <a:pt x="4657" y="34"/>
                    <a:pt x="4612" y="95"/>
                  </a:cubicBezTo>
                  <a:lnTo>
                    <a:pt x="75" y="5909"/>
                  </a:lnTo>
                  <a:cubicBezTo>
                    <a:pt x="0" y="6010"/>
                    <a:pt x="25" y="6135"/>
                    <a:pt x="126" y="6210"/>
                  </a:cubicBezTo>
                  <a:cubicBezTo>
                    <a:pt x="151" y="6235"/>
                    <a:pt x="201" y="6260"/>
                    <a:pt x="251" y="6260"/>
                  </a:cubicBezTo>
                  <a:cubicBezTo>
                    <a:pt x="301" y="6260"/>
                    <a:pt x="376" y="6235"/>
                    <a:pt x="401" y="6185"/>
                  </a:cubicBezTo>
                  <a:lnTo>
                    <a:pt x="4938" y="345"/>
                  </a:lnTo>
                  <a:cubicBezTo>
                    <a:pt x="5013" y="245"/>
                    <a:pt x="4988" y="120"/>
                    <a:pt x="4913" y="45"/>
                  </a:cubicBezTo>
                  <a:cubicBezTo>
                    <a:pt x="4873" y="15"/>
                    <a:pt x="4830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552988" y="4056950"/>
              <a:ext cx="80850" cy="120775"/>
            </a:xfrm>
            <a:custGeom>
              <a:avLst/>
              <a:gdLst/>
              <a:ahLst/>
              <a:cxnLst/>
              <a:rect l="l" t="t" r="r" b="b"/>
              <a:pathLst>
                <a:path w="3234" h="4831" extrusionOk="0">
                  <a:moveTo>
                    <a:pt x="2984" y="0"/>
                  </a:moveTo>
                  <a:cubicBezTo>
                    <a:pt x="2921" y="0"/>
                    <a:pt x="2863" y="33"/>
                    <a:pt x="2833" y="94"/>
                  </a:cubicBezTo>
                  <a:lnTo>
                    <a:pt x="76" y="4505"/>
                  </a:lnTo>
                  <a:cubicBezTo>
                    <a:pt x="1" y="4605"/>
                    <a:pt x="51" y="4731"/>
                    <a:pt x="151" y="4806"/>
                  </a:cubicBezTo>
                  <a:cubicBezTo>
                    <a:pt x="176" y="4831"/>
                    <a:pt x="201" y="4831"/>
                    <a:pt x="251" y="4831"/>
                  </a:cubicBezTo>
                  <a:cubicBezTo>
                    <a:pt x="327" y="4831"/>
                    <a:pt x="377" y="4806"/>
                    <a:pt x="427" y="4731"/>
                  </a:cubicBezTo>
                  <a:lnTo>
                    <a:pt x="3184" y="320"/>
                  </a:lnTo>
                  <a:cubicBezTo>
                    <a:pt x="3234" y="219"/>
                    <a:pt x="3209" y="94"/>
                    <a:pt x="3108" y="44"/>
                  </a:cubicBezTo>
                  <a:cubicBezTo>
                    <a:pt x="3069" y="14"/>
                    <a:pt x="3025" y="0"/>
                    <a:pt x="2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561763" y="4113800"/>
              <a:ext cx="102775" cy="177975"/>
            </a:xfrm>
            <a:custGeom>
              <a:avLst/>
              <a:gdLst/>
              <a:ahLst/>
              <a:cxnLst/>
              <a:rect l="l" t="t" r="r" b="b"/>
              <a:pathLst>
                <a:path w="4111" h="7119" extrusionOk="0">
                  <a:moveTo>
                    <a:pt x="3874" y="1"/>
                  </a:moveTo>
                  <a:cubicBezTo>
                    <a:pt x="3796" y="1"/>
                    <a:pt x="3718" y="34"/>
                    <a:pt x="3685" y="101"/>
                  </a:cubicBezTo>
                  <a:lnTo>
                    <a:pt x="76" y="6818"/>
                  </a:lnTo>
                  <a:cubicBezTo>
                    <a:pt x="1" y="6918"/>
                    <a:pt x="51" y="7043"/>
                    <a:pt x="151" y="7093"/>
                  </a:cubicBezTo>
                  <a:cubicBezTo>
                    <a:pt x="176" y="7118"/>
                    <a:pt x="226" y="7118"/>
                    <a:pt x="251" y="7118"/>
                  </a:cubicBezTo>
                  <a:cubicBezTo>
                    <a:pt x="326" y="7118"/>
                    <a:pt x="402" y="7093"/>
                    <a:pt x="427" y="7018"/>
                  </a:cubicBezTo>
                  <a:lnTo>
                    <a:pt x="4061" y="301"/>
                  </a:lnTo>
                  <a:cubicBezTo>
                    <a:pt x="4111" y="201"/>
                    <a:pt x="4086" y="76"/>
                    <a:pt x="3986" y="26"/>
                  </a:cubicBezTo>
                  <a:cubicBezTo>
                    <a:pt x="3952" y="9"/>
                    <a:pt x="3913" y="1"/>
                    <a:pt x="3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621913" y="4158750"/>
              <a:ext cx="62675" cy="173125"/>
            </a:xfrm>
            <a:custGeom>
              <a:avLst/>
              <a:gdLst/>
              <a:ahLst/>
              <a:cxnLst/>
              <a:rect l="l" t="t" r="r" b="b"/>
              <a:pathLst>
                <a:path w="2507" h="6925" extrusionOk="0">
                  <a:moveTo>
                    <a:pt x="2269" y="1"/>
                  </a:moveTo>
                  <a:cubicBezTo>
                    <a:pt x="2173" y="1"/>
                    <a:pt x="2097" y="49"/>
                    <a:pt x="2056" y="132"/>
                  </a:cubicBezTo>
                  <a:lnTo>
                    <a:pt x="51" y="6649"/>
                  </a:lnTo>
                  <a:cubicBezTo>
                    <a:pt x="1" y="6774"/>
                    <a:pt x="76" y="6874"/>
                    <a:pt x="176" y="6924"/>
                  </a:cubicBezTo>
                  <a:lnTo>
                    <a:pt x="251" y="6924"/>
                  </a:lnTo>
                  <a:cubicBezTo>
                    <a:pt x="326" y="6924"/>
                    <a:pt x="402" y="6874"/>
                    <a:pt x="452" y="6774"/>
                  </a:cubicBezTo>
                  <a:lnTo>
                    <a:pt x="2457" y="258"/>
                  </a:lnTo>
                  <a:cubicBezTo>
                    <a:pt x="2507" y="157"/>
                    <a:pt x="2432" y="32"/>
                    <a:pt x="2331" y="7"/>
                  </a:cubicBezTo>
                  <a:cubicBezTo>
                    <a:pt x="2310" y="3"/>
                    <a:pt x="2289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11138" y="4013675"/>
              <a:ext cx="136625" cy="166575"/>
            </a:xfrm>
            <a:custGeom>
              <a:avLst/>
              <a:gdLst/>
              <a:ahLst/>
              <a:cxnLst/>
              <a:rect l="l" t="t" r="r" b="b"/>
              <a:pathLst>
                <a:path w="5465" h="6663" extrusionOk="0">
                  <a:moveTo>
                    <a:pt x="234" y="0"/>
                  </a:moveTo>
                  <a:cubicBezTo>
                    <a:pt x="189" y="0"/>
                    <a:pt x="143" y="14"/>
                    <a:pt x="101" y="46"/>
                  </a:cubicBezTo>
                  <a:cubicBezTo>
                    <a:pt x="26" y="121"/>
                    <a:pt x="1" y="246"/>
                    <a:pt x="76" y="346"/>
                  </a:cubicBezTo>
                  <a:lnTo>
                    <a:pt x="5063" y="6587"/>
                  </a:lnTo>
                  <a:cubicBezTo>
                    <a:pt x="5113" y="6637"/>
                    <a:pt x="5164" y="6662"/>
                    <a:pt x="5214" y="6662"/>
                  </a:cubicBezTo>
                  <a:cubicBezTo>
                    <a:pt x="5264" y="6662"/>
                    <a:pt x="5314" y="6662"/>
                    <a:pt x="5364" y="6612"/>
                  </a:cubicBezTo>
                  <a:cubicBezTo>
                    <a:pt x="5439" y="6562"/>
                    <a:pt x="5464" y="6412"/>
                    <a:pt x="5389" y="6336"/>
                  </a:cubicBezTo>
                  <a:lnTo>
                    <a:pt x="402" y="71"/>
                  </a:lnTo>
                  <a:cubicBezTo>
                    <a:pt x="358" y="27"/>
                    <a:pt x="297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792338" y="4056950"/>
              <a:ext cx="72075" cy="107000"/>
            </a:xfrm>
            <a:custGeom>
              <a:avLst/>
              <a:gdLst/>
              <a:ahLst/>
              <a:cxnLst/>
              <a:rect l="l" t="t" r="r" b="b"/>
              <a:pathLst>
                <a:path w="2883" h="4280" extrusionOk="0">
                  <a:moveTo>
                    <a:pt x="252" y="0"/>
                  </a:moveTo>
                  <a:cubicBezTo>
                    <a:pt x="209" y="0"/>
                    <a:pt x="166" y="14"/>
                    <a:pt x="126" y="44"/>
                  </a:cubicBezTo>
                  <a:cubicBezTo>
                    <a:pt x="26" y="94"/>
                    <a:pt x="1" y="219"/>
                    <a:pt x="51" y="320"/>
                  </a:cubicBezTo>
                  <a:lnTo>
                    <a:pt x="2457" y="4179"/>
                  </a:lnTo>
                  <a:cubicBezTo>
                    <a:pt x="2507" y="4229"/>
                    <a:pt x="2557" y="4280"/>
                    <a:pt x="2632" y="4280"/>
                  </a:cubicBezTo>
                  <a:cubicBezTo>
                    <a:pt x="2682" y="4280"/>
                    <a:pt x="2707" y="4254"/>
                    <a:pt x="2758" y="4254"/>
                  </a:cubicBezTo>
                  <a:cubicBezTo>
                    <a:pt x="2858" y="4179"/>
                    <a:pt x="2883" y="4054"/>
                    <a:pt x="2808" y="3954"/>
                  </a:cubicBezTo>
                  <a:lnTo>
                    <a:pt x="427" y="94"/>
                  </a:lnTo>
                  <a:cubicBezTo>
                    <a:pt x="381" y="33"/>
                    <a:pt x="317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777313" y="4096725"/>
              <a:ext cx="87100" cy="195675"/>
            </a:xfrm>
            <a:custGeom>
              <a:avLst/>
              <a:gdLst/>
              <a:ahLst/>
              <a:cxnLst/>
              <a:rect l="l" t="t" r="r" b="b"/>
              <a:pathLst>
                <a:path w="3484" h="7827" extrusionOk="0">
                  <a:moveTo>
                    <a:pt x="204" y="0"/>
                  </a:moveTo>
                  <a:cubicBezTo>
                    <a:pt x="186" y="0"/>
                    <a:pt x="168" y="3"/>
                    <a:pt x="151" y="7"/>
                  </a:cubicBezTo>
                  <a:cubicBezTo>
                    <a:pt x="50" y="57"/>
                    <a:pt x="0" y="182"/>
                    <a:pt x="25" y="283"/>
                  </a:cubicBezTo>
                  <a:lnTo>
                    <a:pt x="3058" y="7676"/>
                  </a:lnTo>
                  <a:cubicBezTo>
                    <a:pt x="3083" y="7776"/>
                    <a:pt x="3158" y="7826"/>
                    <a:pt x="3233" y="7826"/>
                  </a:cubicBezTo>
                  <a:cubicBezTo>
                    <a:pt x="3258" y="7826"/>
                    <a:pt x="3283" y="7801"/>
                    <a:pt x="3308" y="7801"/>
                  </a:cubicBezTo>
                  <a:cubicBezTo>
                    <a:pt x="3434" y="7751"/>
                    <a:pt x="3484" y="7626"/>
                    <a:pt x="3434" y="7526"/>
                  </a:cubicBezTo>
                  <a:lnTo>
                    <a:pt x="426" y="132"/>
                  </a:lnTo>
                  <a:cubicBezTo>
                    <a:pt x="385" y="49"/>
                    <a:pt x="292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745338" y="4138700"/>
              <a:ext cx="58925" cy="193175"/>
            </a:xfrm>
            <a:custGeom>
              <a:avLst/>
              <a:gdLst/>
              <a:ahLst/>
              <a:cxnLst/>
              <a:rect l="l" t="t" r="r" b="b"/>
              <a:pathLst>
                <a:path w="2357" h="7727" extrusionOk="0">
                  <a:moveTo>
                    <a:pt x="237" y="1"/>
                  </a:moveTo>
                  <a:cubicBezTo>
                    <a:pt x="217" y="1"/>
                    <a:pt x="197" y="3"/>
                    <a:pt x="176" y="7"/>
                  </a:cubicBezTo>
                  <a:cubicBezTo>
                    <a:pt x="76" y="32"/>
                    <a:pt x="1" y="157"/>
                    <a:pt x="26" y="258"/>
                  </a:cubicBezTo>
                  <a:lnTo>
                    <a:pt x="1906" y="7576"/>
                  </a:lnTo>
                  <a:cubicBezTo>
                    <a:pt x="1931" y="7676"/>
                    <a:pt x="2031" y="7726"/>
                    <a:pt x="2106" y="7726"/>
                  </a:cubicBezTo>
                  <a:lnTo>
                    <a:pt x="2181" y="7726"/>
                  </a:lnTo>
                  <a:cubicBezTo>
                    <a:pt x="2282" y="7701"/>
                    <a:pt x="2357" y="7601"/>
                    <a:pt x="2332" y="7476"/>
                  </a:cubicBezTo>
                  <a:lnTo>
                    <a:pt x="427" y="157"/>
                  </a:lnTo>
                  <a:cubicBezTo>
                    <a:pt x="406" y="53"/>
                    <a:pt x="33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705888" y="4186475"/>
              <a:ext cx="10675" cy="191125"/>
            </a:xfrm>
            <a:custGeom>
              <a:avLst/>
              <a:gdLst/>
              <a:ahLst/>
              <a:cxnLst/>
              <a:rect l="l" t="t" r="r" b="b"/>
              <a:pathLst>
                <a:path w="427" h="7645" extrusionOk="0">
                  <a:moveTo>
                    <a:pt x="201" y="1"/>
                  </a:moveTo>
                  <a:cubicBezTo>
                    <a:pt x="100" y="1"/>
                    <a:pt x="0" y="101"/>
                    <a:pt x="0" y="226"/>
                  </a:cubicBezTo>
                  <a:lnTo>
                    <a:pt x="0" y="7444"/>
                  </a:lnTo>
                  <a:cubicBezTo>
                    <a:pt x="0" y="7570"/>
                    <a:pt x="100" y="7645"/>
                    <a:pt x="201" y="7645"/>
                  </a:cubicBezTo>
                  <a:cubicBezTo>
                    <a:pt x="326" y="7645"/>
                    <a:pt x="426" y="7570"/>
                    <a:pt x="426" y="7444"/>
                  </a:cubicBezTo>
                  <a:lnTo>
                    <a:pt x="426" y="226"/>
                  </a:lnTo>
                  <a:cubicBezTo>
                    <a:pt x="426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678313" y="4363175"/>
              <a:ext cx="65175" cy="6520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527313" y="3313050"/>
              <a:ext cx="371575" cy="775700"/>
            </a:xfrm>
            <a:custGeom>
              <a:avLst/>
              <a:gdLst/>
              <a:ahLst/>
              <a:cxnLst/>
              <a:rect l="l" t="t" r="r" b="b"/>
              <a:pathLst>
                <a:path w="14863" h="31028" extrusionOk="0">
                  <a:moveTo>
                    <a:pt x="7369" y="1830"/>
                  </a:moveTo>
                  <a:lnTo>
                    <a:pt x="13935" y="14111"/>
                  </a:lnTo>
                  <a:lnTo>
                    <a:pt x="7419" y="28973"/>
                  </a:lnTo>
                  <a:lnTo>
                    <a:pt x="927" y="14762"/>
                  </a:lnTo>
                  <a:lnTo>
                    <a:pt x="7369" y="1830"/>
                  </a:lnTo>
                  <a:close/>
                  <a:moveTo>
                    <a:pt x="7344" y="0"/>
                  </a:moveTo>
                  <a:lnTo>
                    <a:pt x="0" y="14737"/>
                  </a:lnTo>
                  <a:lnTo>
                    <a:pt x="7444" y="31028"/>
                  </a:lnTo>
                  <a:lnTo>
                    <a:pt x="14862" y="14061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623788" y="3334350"/>
              <a:ext cx="92150" cy="337750"/>
            </a:xfrm>
            <a:custGeom>
              <a:avLst/>
              <a:gdLst/>
              <a:ahLst/>
              <a:cxnLst/>
              <a:rect l="l" t="t" r="r" b="b"/>
              <a:pathLst>
                <a:path w="3686" h="13510" extrusionOk="0">
                  <a:moveTo>
                    <a:pt x="3284" y="0"/>
                  </a:moveTo>
                  <a:lnTo>
                    <a:pt x="1" y="13409"/>
                  </a:lnTo>
                  <a:lnTo>
                    <a:pt x="402" y="13509"/>
                  </a:lnTo>
                  <a:lnTo>
                    <a:pt x="3685" y="101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705888" y="3334350"/>
              <a:ext cx="104650" cy="338375"/>
            </a:xfrm>
            <a:custGeom>
              <a:avLst/>
              <a:gdLst/>
              <a:ahLst/>
              <a:cxnLst/>
              <a:rect l="l" t="t" r="r" b="b"/>
              <a:pathLst>
                <a:path w="4186" h="13535" extrusionOk="0">
                  <a:moveTo>
                    <a:pt x="401" y="0"/>
                  </a:moveTo>
                  <a:lnTo>
                    <a:pt x="0" y="126"/>
                  </a:lnTo>
                  <a:lnTo>
                    <a:pt x="3784" y="13534"/>
                  </a:lnTo>
                  <a:lnTo>
                    <a:pt x="4186" y="13409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39213" y="3665800"/>
              <a:ext cx="336500" cy="10675"/>
            </a:xfrm>
            <a:custGeom>
              <a:avLst/>
              <a:gdLst/>
              <a:ahLst/>
              <a:cxnLst/>
              <a:rect l="l" t="t" r="r" b="b"/>
              <a:pathLst>
                <a:path w="13460" h="427" extrusionOk="0">
                  <a:moveTo>
                    <a:pt x="0" y="1"/>
                  </a:moveTo>
                  <a:lnTo>
                    <a:pt x="0" y="427"/>
                  </a:lnTo>
                  <a:lnTo>
                    <a:pt x="13459" y="427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23788" y="3670200"/>
              <a:ext cx="94650" cy="394125"/>
            </a:xfrm>
            <a:custGeom>
              <a:avLst/>
              <a:gdLst/>
              <a:ahLst/>
              <a:cxnLst/>
              <a:rect l="l" t="t" r="r" b="b"/>
              <a:pathLst>
                <a:path w="3786" h="15765" extrusionOk="0">
                  <a:moveTo>
                    <a:pt x="402" y="0"/>
                  </a:moveTo>
                  <a:lnTo>
                    <a:pt x="1" y="75"/>
                  </a:lnTo>
                  <a:lnTo>
                    <a:pt x="3359" y="15765"/>
                  </a:lnTo>
                  <a:lnTo>
                    <a:pt x="3785" y="1568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707763" y="3669575"/>
              <a:ext cx="102775" cy="380975"/>
            </a:xfrm>
            <a:custGeom>
              <a:avLst/>
              <a:gdLst/>
              <a:ahLst/>
              <a:cxnLst/>
              <a:rect l="l" t="t" r="r" b="b"/>
              <a:pathLst>
                <a:path w="4111" h="15239" extrusionOk="0">
                  <a:moveTo>
                    <a:pt x="3709" y="0"/>
                  </a:moveTo>
                  <a:lnTo>
                    <a:pt x="0" y="15163"/>
                  </a:lnTo>
                  <a:lnTo>
                    <a:pt x="426" y="15238"/>
                  </a:lnTo>
                  <a:lnTo>
                    <a:pt x="4111" y="100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723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Tipologia di sconfitta</a:t>
            </a:r>
            <a:endParaRPr dirty="0"/>
          </a:p>
        </p:txBody>
      </p:sp>
      <p:sp>
        <p:nvSpPr>
          <p:cNvPr id="1555" name="Google Shape;1555;p46"/>
          <p:cNvSpPr txBox="1">
            <a:spLocks noGrp="1"/>
          </p:cNvSpPr>
          <p:nvPr>
            <p:ph type="title" idx="2"/>
          </p:nvPr>
        </p:nvSpPr>
        <p:spPr>
          <a:xfrm>
            <a:off x="1101175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 err="1"/>
              <a:t>aso</a:t>
            </a:r>
            <a:r>
              <a:rPr lang="en" dirty="0"/>
              <a:t> 1:</a:t>
            </a:r>
            <a:endParaRPr dirty="0"/>
          </a:p>
        </p:txBody>
      </p:sp>
      <p:sp>
        <p:nvSpPr>
          <p:cNvPr id="1556" name="Google Shape;1556;p46"/>
          <p:cNvSpPr txBox="1">
            <a:spLocks noGrp="1"/>
          </p:cNvSpPr>
          <p:nvPr>
            <p:ph type="subTitle" idx="1"/>
          </p:nvPr>
        </p:nvSpPr>
        <p:spPr>
          <a:xfrm>
            <a:off x="719022" y="2074261"/>
            <a:ext cx="2614013" cy="8019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fontAlgn="base"/>
            <a:r>
              <a:rPr lang="it-IT" dirty="0"/>
              <a:t>Verrà sconfitto se, battendosi contro una creatura magica, perderà tutti i punti vita. </a:t>
            </a:r>
          </a:p>
        </p:txBody>
      </p:sp>
      <p:sp>
        <p:nvSpPr>
          <p:cNvPr id="1557" name="Google Shape;1557;p46"/>
          <p:cNvSpPr txBox="1">
            <a:spLocks noGrp="1"/>
          </p:cNvSpPr>
          <p:nvPr>
            <p:ph type="title" idx="3"/>
          </p:nvPr>
        </p:nvSpPr>
        <p:spPr>
          <a:xfrm>
            <a:off x="3578948" y="15785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 err="1"/>
              <a:t>aso</a:t>
            </a:r>
            <a:r>
              <a:rPr lang="en" dirty="0"/>
              <a:t> 2:</a:t>
            </a:r>
            <a:endParaRPr dirty="0"/>
          </a:p>
        </p:txBody>
      </p:sp>
      <p:sp>
        <p:nvSpPr>
          <p:cNvPr id="1558" name="Google Shape;1558;p46"/>
          <p:cNvSpPr txBox="1">
            <a:spLocks noGrp="1"/>
          </p:cNvSpPr>
          <p:nvPr>
            <p:ph type="subTitle" idx="4"/>
          </p:nvPr>
        </p:nvSpPr>
        <p:spPr>
          <a:xfrm>
            <a:off x="3200399" y="2089211"/>
            <a:ext cx="2561673" cy="772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fontAlgn="base"/>
            <a:r>
              <a:rPr lang="it-IT" dirty="0"/>
              <a:t>Verrà sconfitto se, battendosi col guardiano della galassia, cadrà dall’arena. </a:t>
            </a:r>
          </a:p>
        </p:txBody>
      </p:sp>
      <p:sp>
        <p:nvSpPr>
          <p:cNvPr id="1559" name="Google Shape;1559;p46"/>
          <p:cNvSpPr txBox="1">
            <a:spLocks noGrp="1"/>
          </p:cNvSpPr>
          <p:nvPr>
            <p:ph type="title" idx="5"/>
          </p:nvPr>
        </p:nvSpPr>
        <p:spPr>
          <a:xfrm>
            <a:off x="6176160" y="1572562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/>
              <a:t>aso 3:</a:t>
            </a:r>
            <a:endParaRPr dirty="0"/>
          </a:p>
        </p:txBody>
      </p:sp>
      <p:sp>
        <p:nvSpPr>
          <p:cNvPr id="1560" name="Google Shape;1560;p46"/>
          <p:cNvSpPr txBox="1">
            <a:spLocks noGrp="1"/>
          </p:cNvSpPr>
          <p:nvPr>
            <p:ph type="subTitle" idx="6"/>
          </p:nvPr>
        </p:nvSpPr>
        <p:spPr>
          <a:xfrm>
            <a:off x="5762072" y="2126760"/>
            <a:ext cx="281417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it-IT" dirty="0"/>
              <a:t>Verrà sconfitto se, quando dovrà superare il livello di agilità, cadrà dalle piattaforme. </a:t>
            </a:r>
          </a:p>
        </p:txBody>
      </p:sp>
      <p:grpSp>
        <p:nvGrpSpPr>
          <p:cNvPr id="10" name="Google Shape;2500;p52">
            <a:extLst>
              <a:ext uri="{FF2B5EF4-FFF2-40B4-BE49-F238E27FC236}">
                <a16:creationId xmlns:a16="http://schemas.microsoft.com/office/drawing/2014/main" id="{BEED987F-0DFD-52AB-8B83-DE6C8A5487E5}"/>
              </a:ext>
            </a:extLst>
          </p:cNvPr>
          <p:cNvGrpSpPr/>
          <p:nvPr/>
        </p:nvGrpSpPr>
        <p:grpSpPr>
          <a:xfrm>
            <a:off x="902288" y="730985"/>
            <a:ext cx="789248" cy="709276"/>
            <a:chOff x="4454225" y="1660475"/>
            <a:chExt cx="313150" cy="355100"/>
          </a:xfrm>
        </p:grpSpPr>
        <p:sp>
          <p:nvSpPr>
            <p:cNvPr id="11" name="Google Shape;2501;p52">
              <a:extLst>
                <a:ext uri="{FF2B5EF4-FFF2-40B4-BE49-F238E27FC236}">
                  <a16:creationId xmlns:a16="http://schemas.microsoft.com/office/drawing/2014/main" id="{015663AE-153E-CE8A-3510-AC5693BE8857}"/>
                </a:ext>
              </a:extLst>
            </p:cNvPr>
            <p:cNvSpPr/>
            <p:nvPr/>
          </p:nvSpPr>
          <p:spPr>
            <a:xfrm>
              <a:off x="4518450" y="1685450"/>
              <a:ext cx="10725" cy="24550"/>
            </a:xfrm>
            <a:custGeom>
              <a:avLst/>
              <a:gdLst/>
              <a:ahLst/>
              <a:cxnLst/>
              <a:rect l="l" t="t" r="r" b="b"/>
              <a:pathLst>
                <a:path w="429" h="982" extrusionOk="0">
                  <a:moveTo>
                    <a:pt x="215" y="1"/>
                  </a:moveTo>
                  <a:cubicBezTo>
                    <a:pt x="108" y="1"/>
                    <a:pt x="1" y="90"/>
                    <a:pt x="1" y="215"/>
                  </a:cubicBezTo>
                  <a:lnTo>
                    <a:pt x="1" y="768"/>
                  </a:lnTo>
                  <a:cubicBezTo>
                    <a:pt x="1" y="893"/>
                    <a:pt x="108" y="982"/>
                    <a:pt x="215" y="982"/>
                  </a:cubicBezTo>
                  <a:cubicBezTo>
                    <a:pt x="340" y="982"/>
                    <a:pt x="429" y="893"/>
                    <a:pt x="429" y="768"/>
                  </a:cubicBezTo>
                  <a:lnTo>
                    <a:pt x="429" y="215"/>
                  </a:lnTo>
                  <a:cubicBezTo>
                    <a:pt x="429" y="90"/>
                    <a:pt x="34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2502;p52">
              <a:extLst>
                <a:ext uri="{FF2B5EF4-FFF2-40B4-BE49-F238E27FC236}">
                  <a16:creationId xmlns:a16="http://schemas.microsoft.com/office/drawing/2014/main" id="{B7E12F46-66F9-1475-7012-02070C9DC11D}"/>
                </a:ext>
              </a:extLst>
            </p:cNvPr>
            <p:cNvSpPr/>
            <p:nvPr/>
          </p:nvSpPr>
          <p:spPr>
            <a:xfrm>
              <a:off x="4518450" y="1722925"/>
              <a:ext cx="10725" cy="24550"/>
            </a:xfrm>
            <a:custGeom>
              <a:avLst/>
              <a:gdLst/>
              <a:ahLst/>
              <a:cxnLst/>
              <a:rect l="l" t="t" r="r" b="b"/>
              <a:pathLst>
                <a:path w="429" h="982" extrusionOk="0">
                  <a:moveTo>
                    <a:pt x="215" y="0"/>
                  </a:moveTo>
                  <a:cubicBezTo>
                    <a:pt x="108" y="0"/>
                    <a:pt x="1" y="90"/>
                    <a:pt x="1" y="214"/>
                  </a:cubicBezTo>
                  <a:lnTo>
                    <a:pt x="1" y="768"/>
                  </a:lnTo>
                  <a:cubicBezTo>
                    <a:pt x="1" y="892"/>
                    <a:pt x="108" y="982"/>
                    <a:pt x="215" y="982"/>
                  </a:cubicBezTo>
                  <a:cubicBezTo>
                    <a:pt x="340" y="982"/>
                    <a:pt x="429" y="892"/>
                    <a:pt x="429" y="768"/>
                  </a:cubicBezTo>
                  <a:lnTo>
                    <a:pt x="429" y="214"/>
                  </a:lnTo>
                  <a:cubicBezTo>
                    <a:pt x="429" y="90"/>
                    <a:pt x="34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2503;p52">
              <a:extLst>
                <a:ext uri="{FF2B5EF4-FFF2-40B4-BE49-F238E27FC236}">
                  <a16:creationId xmlns:a16="http://schemas.microsoft.com/office/drawing/2014/main" id="{8B6AA962-C34C-8D0A-63F4-55BE03607867}"/>
                </a:ext>
              </a:extLst>
            </p:cNvPr>
            <p:cNvSpPr/>
            <p:nvPr/>
          </p:nvSpPr>
          <p:spPr>
            <a:xfrm>
              <a:off x="4530500" y="1711325"/>
              <a:ext cx="24550" cy="10275"/>
            </a:xfrm>
            <a:custGeom>
              <a:avLst/>
              <a:gdLst/>
              <a:ahLst/>
              <a:cxnLst/>
              <a:rect l="l" t="t" r="r" b="b"/>
              <a:pathLst>
                <a:path w="982" h="411" extrusionOk="0">
                  <a:moveTo>
                    <a:pt x="215" y="0"/>
                  </a:moveTo>
                  <a:cubicBezTo>
                    <a:pt x="90" y="0"/>
                    <a:pt x="0" y="90"/>
                    <a:pt x="0" y="214"/>
                  </a:cubicBezTo>
                  <a:cubicBezTo>
                    <a:pt x="0" y="322"/>
                    <a:pt x="90" y="411"/>
                    <a:pt x="215" y="411"/>
                  </a:cubicBezTo>
                  <a:lnTo>
                    <a:pt x="768" y="411"/>
                  </a:lnTo>
                  <a:cubicBezTo>
                    <a:pt x="893" y="411"/>
                    <a:pt x="982" y="322"/>
                    <a:pt x="982" y="214"/>
                  </a:cubicBezTo>
                  <a:cubicBezTo>
                    <a:pt x="982" y="90"/>
                    <a:pt x="893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2504;p52">
              <a:extLst>
                <a:ext uri="{FF2B5EF4-FFF2-40B4-BE49-F238E27FC236}">
                  <a16:creationId xmlns:a16="http://schemas.microsoft.com/office/drawing/2014/main" id="{3D133763-1B4F-1C90-C22B-4A7740BA58C0}"/>
                </a:ext>
              </a:extLst>
            </p:cNvPr>
            <p:cNvSpPr/>
            <p:nvPr/>
          </p:nvSpPr>
          <p:spPr>
            <a:xfrm>
              <a:off x="4493025" y="1711325"/>
              <a:ext cx="24575" cy="10275"/>
            </a:xfrm>
            <a:custGeom>
              <a:avLst/>
              <a:gdLst/>
              <a:ahLst/>
              <a:cxnLst/>
              <a:rect l="l" t="t" r="r" b="b"/>
              <a:pathLst>
                <a:path w="983" h="411" extrusionOk="0">
                  <a:moveTo>
                    <a:pt x="197" y="0"/>
                  </a:moveTo>
                  <a:cubicBezTo>
                    <a:pt x="90" y="0"/>
                    <a:pt x="1" y="90"/>
                    <a:pt x="1" y="214"/>
                  </a:cubicBezTo>
                  <a:cubicBezTo>
                    <a:pt x="1" y="322"/>
                    <a:pt x="90" y="411"/>
                    <a:pt x="197" y="411"/>
                  </a:cubicBezTo>
                  <a:lnTo>
                    <a:pt x="768" y="411"/>
                  </a:lnTo>
                  <a:cubicBezTo>
                    <a:pt x="875" y="411"/>
                    <a:pt x="982" y="322"/>
                    <a:pt x="982" y="214"/>
                  </a:cubicBezTo>
                  <a:cubicBezTo>
                    <a:pt x="982" y="90"/>
                    <a:pt x="875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2505;p52">
              <a:extLst>
                <a:ext uri="{FF2B5EF4-FFF2-40B4-BE49-F238E27FC236}">
                  <a16:creationId xmlns:a16="http://schemas.microsoft.com/office/drawing/2014/main" id="{6738CB9F-A882-ACE5-5CC0-86CF3C860DBC}"/>
                </a:ext>
              </a:extLst>
            </p:cNvPr>
            <p:cNvSpPr/>
            <p:nvPr/>
          </p:nvSpPr>
          <p:spPr>
            <a:xfrm>
              <a:off x="4708475" y="1712650"/>
              <a:ext cx="10300" cy="24575"/>
            </a:xfrm>
            <a:custGeom>
              <a:avLst/>
              <a:gdLst/>
              <a:ahLst/>
              <a:cxnLst/>
              <a:rect l="l" t="t" r="r" b="b"/>
              <a:pathLst>
                <a:path w="412" h="983" extrusionOk="0">
                  <a:moveTo>
                    <a:pt x="215" y="1"/>
                  </a:moveTo>
                  <a:cubicBezTo>
                    <a:pt x="90" y="1"/>
                    <a:pt x="1" y="108"/>
                    <a:pt x="1" y="215"/>
                  </a:cubicBezTo>
                  <a:lnTo>
                    <a:pt x="1" y="768"/>
                  </a:lnTo>
                  <a:cubicBezTo>
                    <a:pt x="1" y="893"/>
                    <a:pt x="90" y="982"/>
                    <a:pt x="215" y="982"/>
                  </a:cubicBezTo>
                  <a:cubicBezTo>
                    <a:pt x="322" y="982"/>
                    <a:pt x="411" y="893"/>
                    <a:pt x="411" y="768"/>
                  </a:cubicBezTo>
                  <a:lnTo>
                    <a:pt x="411" y="215"/>
                  </a:lnTo>
                  <a:cubicBezTo>
                    <a:pt x="411" y="108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2506;p52">
              <a:extLst>
                <a:ext uri="{FF2B5EF4-FFF2-40B4-BE49-F238E27FC236}">
                  <a16:creationId xmlns:a16="http://schemas.microsoft.com/office/drawing/2014/main" id="{D1955699-BA07-276E-7A30-9FE3A81D510D}"/>
                </a:ext>
              </a:extLst>
            </p:cNvPr>
            <p:cNvSpPr/>
            <p:nvPr/>
          </p:nvSpPr>
          <p:spPr>
            <a:xfrm>
              <a:off x="4708475" y="1750575"/>
              <a:ext cx="10300" cy="24550"/>
            </a:xfrm>
            <a:custGeom>
              <a:avLst/>
              <a:gdLst/>
              <a:ahLst/>
              <a:cxnLst/>
              <a:rect l="l" t="t" r="r" b="b"/>
              <a:pathLst>
                <a:path w="412" h="982" extrusionOk="0">
                  <a:moveTo>
                    <a:pt x="215" y="1"/>
                  </a:moveTo>
                  <a:cubicBezTo>
                    <a:pt x="90" y="1"/>
                    <a:pt x="1" y="90"/>
                    <a:pt x="1" y="197"/>
                  </a:cubicBezTo>
                  <a:lnTo>
                    <a:pt x="1" y="768"/>
                  </a:lnTo>
                  <a:cubicBezTo>
                    <a:pt x="1" y="875"/>
                    <a:pt x="90" y="982"/>
                    <a:pt x="215" y="982"/>
                  </a:cubicBezTo>
                  <a:cubicBezTo>
                    <a:pt x="322" y="982"/>
                    <a:pt x="411" y="875"/>
                    <a:pt x="411" y="768"/>
                  </a:cubicBezTo>
                  <a:lnTo>
                    <a:pt x="411" y="197"/>
                  </a:lnTo>
                  <a:cubicBezTo>
                    <a:pt x="411" y="90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2507;p52">
              <a:extLst>
                <a:ext uri="{FF2B5EF4-FFF2-40B4-BE49-F238E27FC236}">
                  <a16:creationId xmlns:a16="http://schemas.microsoft.com/office/drawing/2014/main" id="{12DD74BC-00B9-A43C-0513-A1897CF326C4}"/>
                </a:ext>
              </a:extLst>
            </p:cNvPr>
            <p:cNvSpPr/>
            <p:nvPr/>
          </p:nvSpPr>
          <p:spPr>
            <a:xfrm>
              <a:off x="4720075" y="1738525"/>
              <a:ext cx="24550" cy="10725"/>
            </a:xfrm>
            <a:custGeom>
              <a:avLst/>
              <a:gdLst/>
              <a:ahLst/>
              <a:cxnLst/>
              <a:rect l="l" t="t" r="r" b="b"/>
              <a:pathLst>
                <a:path w="982" h="429" extrusionOk="0">
                  <a:moveTo>
                    <a:pt x="215" y="1"/>
                  </a:moveTo>
                  <a:cubicBezTo>
                    <a:pt x="108" y="1"/>
                    <a:pt x="1" y="90"/>
                    <a:pt x="1" y="215"/>
                  </a:cubicBezTo>
                  <a:cubicBezTo>
                    <a:pt x="1" y="340"/>
                    <a:pt x="108" y="429"/>
                    <a:pt x="215" y="429"/>
                  </a:cubicBezTo>
                  <a:lnTo>
                    <a:pt x="768" y="429"/>
                  </a:lnTo>
                  <a:cubicBezTo>
                    <a:pt x="893" y="429"/>
                    <a:pt x="982" y="340"/>
                    <a:pt x="982" y="215"/>
                  </a:cubicBezTo>
                  <a:cubicBezTo>
                    <a:pt x="982" y="90"/>
                    <a:pt x="89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2508;p52">
              <a:extLst>
                <a:ext uri="{FF2B5EF4-FFF2-40B4-BE49-F238E27FC236}">
                  <a16:creationId xmlns:a16="http://schemas.microsoft.com/office/drawing/2014/main" id="{AE4F0E6D-54E4-8DEE-7E26-50E497FBA465}"/>
                </a:ext>
              </a:extLst>
            </p:cNvPr>
            <p:cNvSpPr/>
            <p:nvPr/>
          </p:nvSpPr>
          <p:spPr>
            <a:xfrm>
              <a:off x="4682600" y="1738525"/>
              <a:ext cx="24575" cy="10725"/>
            </a:xfrm>
            <a:custGeom>
              <a:avLst/>
              <a:gdLst/>
              <a:ahLst/>
              <a:cxnLst/>
              <a:rect l="l" t="t" r="r" b="b"/>
              <a:pathLst>
                <a:path w="983" h="429" extrusionOk="0">
                  <a:moveTo>
                    <a:pt x="215" y="1"/>
                  </a:moveTo>
                  <a:cubicBezTo>
                    <a:pt x="90" y="1"/>
                    <a:pt x="1" y="90"/>
                    <a:pt x="1" y="215"/>
                  </a:cubicBezTo>
                  <a:cubicBezTo>
                    <a:pt x="1" y="340"/>
                    <a:pt x="90" y="429"/>
                    <a:pt x="215" y="429"/>
                  </a:cubicBezTo>
                  <a:lnTo>
                    <a:pt x="768" y="429"/>
                  </a:lnTo>
                  <a:cubicBezTo>
                    <a:pt x="893" y="429"/>
                    <a:pt x="982" y="340"/>
                    <a:pt x="982" y="215"/>
                  </a:cubicBezTo>
                  <a:cubicBezTo>
                    <a:pt x="982" y="90"/>
                    <a:pt x="89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2509;p52">
              <a:extLst>
                <a:ext uri="{FF2B5EF4-FFF2-40B4-BE49-F238E27FC236}">
                  <a16:creationId xmlns:a16="http://schemas.microsoft.com/office/drawing/2014/main" id="{8AB05350-912E-1ACF-391E-A6593F75F497}"/>
                </a:ext>
              </a:extLst>
            </p:cNvPr>
            <p:cNvSpPr/>
            <p:nvPr/>
          </p:nvSpPr>
          <p:spPr>
            <a:xfrm>
              <a:off x="4454225" y="1787725"/>
              <a:ext cx="136525" cy="226950"/>
            </a:xfrm>
            <a:custGeom>
              <a:avLst/>
              <a:gdLst/>
              <a:ahLst/>
              <a:cxnLst/>
              <a:rect l="l" t="t" r="r" b="b"/>
              <a:pathLst>
                <a:path w="5461" h="9078" extrusionOk="0">
                  <a:moveTo>
                    <a:pt x="1285" y="0"/>
                  </a:moveTo>
                  <a:cubicBezTo>
                    <a:pt x="1137" y="0"/>
                    <a:pt x="992" y="44"/>
                    <a:pt x="857" y="138"/>
                  </a:cubicBezTo>
                  <a:cubicBezTo>
                    <a:pt x="696" y="245"/>
                    <a:pt x="589" y="424"/>
                    <a:pt x="554" y="620"/>
                  </a:cubicBezTo>
                  <a:lnTo>
                    <a:pt x="54" y="3671"/>
                  </a:lnTo>
                  <a:cubicBezTo>
                    <a:pt x="0" y="4028"/>
                    <a:pt x="72" y="4385"/>
                    <a:pt x="268" y="4688"/>
                  </a:cubicBezTo>
                  <a:lnTo>
                    <a:pt x="839" y="5652"/>
                  </a:lnTo>
                  <a:cubicBezTo>
                    <a:pt x="887" y="5712"/>
                    <a:pt x="961" y="5748"/>
                    <a:pt x="1036" y="5748"/>
                  </a:cubicBezTo>
                  <a:cubicBezTo>
                    <a:pt x="1072" y="5748"/>
                    <a:pt x="1108" y="5740"/>
                    <a:pt x="1142" y="5723"/>
                  </a:cubicBezTo>
                  <a:cubicBezTo>
                    <a:pt x="1232" y="5652"/>
                    <a:pt x="1267" y="5527"/>
                    <a:pt x="1214" y="5420"/>
                  </a:cubicBezTo>
                  <a:lnTo>
                    <a:pt x="625" y="4474"/>
                  </a:lnTo>
                  <a:cubicBezTo>
                    <a:pt x="482" y="4260"/>
                    <a:pt x="429" y="3992"/>
                    <a:pt x="482" y="3725"/>
                  </a:cubicBezTo>
                  <a:lnTo>
                    <a:pt x="982" y="691"/>
                  </a:lnTo>
                  <a:cubicBezTo>
                    <a:pt x="1000" y="602"/>
                    <a:pt x="1035" y="531"/>
                    <a:pt x="1107" y="477"/>
                  </a:cubicBezTo>
                  <a:cubicBezTo>
                    <a:pt x="1160" y="437"/>
                    <a:pt x="1224" y="417"/>
                    <a:pt x="1290" y="417"/>
                  </a:cubicBezTo>
                  <a:cubicBezTo>
                    <a:pt x="1312" y="417"/>
                    <a:pt x="1334" y="419"/>
                    <a:pt x="1356" y="424"/>
                  </a:cubicBezTo>
                  <a:cubicBezTo>
                    <a:pt x="1517" y="442"/>
                    <a:pt x="1642" y="602"/>
                    <a:pt x="1624" y="781"/>
                  </a:cubicBezTo>
                  <a:lnTo>
                    <a:pt x="1392" y="3064"/>
                  </a:lnTo>
                  <a:cubicBezTo>
                    <a:pt x="1356" y="3296"/>
                    <a:pt x="1410" y="3528"/>
                    <a:pt x="1535" y="3707"/>
                  </a:cubicBezTo>
                  <a:lnTo>
                    <a:pt x="2623" y="5402"/>
                  </a:lnTo>
                  <a:cubicBezTo>
                    <a:pt x="2730" y="5592"/>
                    <a:pt x="2933" y="5695"/>
                    <a:pt x="3140" y="5695"/>
                  </a:cubicBezTo>
                  <a:cubicBezTo>
                    <a:pt x="3244" y="5695"/>
                    <a:pt x="3349" y="5669"/>
                    <a:pt x="3444" y="5616"/>
                  </a:cubicBezTo>
                  <a:cubicBezTo>
                    <a:pt x="3605" y="5545"/>
                    <a:pt x="3712" y="5402"/>
                    <a:pt x="3747" y="5223"/>
                  </a:cubicBezTo>
                  <a:cubicBezTo>
                    <a:pt x="3801" y="5063"/>
                    <a:pt x="3765" y="4884"/>
                    <a:pt x="3676" y="4742"/>
                  </a:cubicBezTo>
                  <a:lnTo>
                    <a:pt x="2748" y="3261"/>
                  </a:lnTo>
                  <a:cubicBezTo>
                    <a:pt x="2677" y="3154"/>
                    <a:pt x="2712" y="3011"/>
                    <a:pt x="2802" y="2940"/>
                  </a:cubicBezTo>
                  <a:cubicBezTo>
                    <a:pt x="2855" y="2886"/>
                    <a:pt x="2927" y="2886"/>
                    <a:pt x="2998" y="2886"/>
                  </a:cubicBezTo>
                  <a:cubicBezTo>
                    <a:pt x="3051" y="2904"/>
                    <a:pt x="3105" y="2940"/>
                    <a:pt x="3141" y="2993"/>
                  </a:cubicBezTo>
                  <a:lnTo>
                    <a:pt x="4729" y="5295"/>
                  </a:lnTo>
                  <a:cubicBezTo>
                    <a:pt x="4782" y="5384"/>
                    <a:pt x="4818" y="5455"/>
                    <a:pt x="4854" y="5545"/>
                  </a:cubicBezTo>
                  <a:cubicBezTo>
                    <a:pt x="5014" y="5884"/>
                    <a:pt x="4961" y="6294"/>
                    <a:pt x="4747" y="6615"/>
                  </a:cubicBezTo>
                  <a:cubicBezTo>
                    <a:pt x="4443" y="7061"/>
                    <a:pt x="4229" y="7596"/>
                    <a:pt x="4158" y="8132"/>
                  </a:cubicBezTo>
                  <a:lnTo>
                    <a:pt x="4051" y="8845"/>
                  </a:lnTo>
                  <a:cubicBezTo>
                    <a:pt x="4033" y="8952"/>
                    <a:pt x="4104" y="9060"/>
                    <a:pt x="4211" y="9077"/>
                  </a:cubicBezTo>
                  <a:lnTo>
                    <a:pt x="4247" y="9077"/>
                  </a:lnTo>
                  <a:cubicBezTo>
                    <a:pt x="4354" y="9077"/>
                    <a:pt x="4443" y="9006"/>
                    <a:pt x="4461" y="8899"/>
                  </a:cubicBezTo>
                  <a:lnTo>
                    <a:pt x="4568" y="8185"/>
                  </a:lnTo>
                  <a:cubicBezTo>
                    <a:pt x="4639" y="7721"/>
                    <a:pt x="4818" y="7257"/>
                    <a:pt x="5103" y="6847"/>
                  </a:cubicBezTo>
                  <a:cubicBezTo>
                    <a:pt x="5407" y="6419"/>
                    <a:pt x="5460" y="5848"/>
                    <a:pt x="5246" y="5366"/>
                  </a:cubicBezTo>
                  <a:cubicBezTo>
                    <a:pt x="5193" y="5259"/>
                    <a:pt x="5139" y="5152"/>
                    <a:pt x="5068" y="5063"/>
                  </a:cubicBezTo>
                  <a:lnTo>
                    <a:pt x="3498" y="2761"/>
                  </a:lnTo>
                  <a:cubicBezTo>
                    <a:pt x="3390" y="2600"/>
                    <a:pt x="3230" y="2493"/>
                    <a:pt x="3051" y="2476"/>
                  </a:cubicBezTo>
                  <a:cubicBezTo>
                    <a:pt x="3014" y="2468"/>
                    <a:pt x="2977" y="2465"/>
                    <a:pt x="2940" y="2465"/>
                  </a:cubicBezTo>
                  <a:cubicBezTo>
                    <a:pt x="2800" y="2465"/>
                    <a:pt x="2665" y="2516"/>
                    <a:pt x="2552" y="2600"/>
                  </a:cubicBezTo>
                  <a:cubicBezTo>
                    <a:pt x="2284" y="2797"/>
                    <a:pt x="2213" y="3189"/>
                    <a:pt x="2391" y="3475"/>
                  </a:cubicBezTo>
                  <a:lnTo>
                    <a:pt x="3319" y="4956"/>
                  </a:lnTo>
                  <a:cubicBezTo>
                    <a:pt x="3355" y="5009"/>
                    <a:pt x="3355" y="5063"/>
                    <a:pt x="3355" y="5116"/>
                  </a:cubicBezTo>
                  <a:cubicBezTo>
                    <a:pt x="3337" y="5170"/>
                    <a:pt x="3301" y="5223"/>
                    <a:pt x="3248" y="5259"/>
                  </a:cubicBezTo>
                  <a:cubicBezTo>
                    <a:pt x="3219" y="5270"/>
                    <a:pt x="3188" y="5276"/>
                    <a:pt x="3156" y="5276"/>
                  </a:cubicBezTo>
                  <a:cubicBezTo>
                    <a:pt x="3087" y="5276"/>
                    <a:pt x="3017" y="5249"/>
                    <a:pt x="2980" y="5188"/>
                  </a:cubicBezTo>
                  <a:lnTo>
                    <a:pt x="1892" y="3493"/>
                  </a:lnTo>
                  <a:cubicBezTo>
                    <a:pt x="1820" y="3368"/>
                    <a:pt x="1785" y="3243"/>
                    <a:pt x="1802" y="3118"/>
                  </a:cubicBezTo>
                  <a:lnTo>
                    <a:pt x="2052" y="816"/>
                  </a:lnTo>
                  <a:cubicBezTo>
                    <a:pt x="2088" y="424"/>
                    <a:pt x="1820" y="67"/>
                    <a:pt x="1428" y="13"/>
                  </a:cubicBezTo>
                  <a:cubicBezTo>
                    <a:pt x="1380" y="5"/>
                    <a:pt x="1333" y="0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2510;p52">
              <a:extLst>
                <a:ext uri="{FF2B5EF4-FFF2-40B4-BE49-F238E27FC236}">
                  <a16:creationId xmlns:a16="http://schemas.microsoft.com/office/drawing/2014/main" id="{0FE0F800-EA8F-40F8-B200-8AFF917A25B3}"/>
                </a:ext>
              </a:extLst>
            </p:cNvPr>
            <p:cNvSpPr/>
            <p:nvPr/>
          </p:nvSpPr>
          <p:spPr>
            <a:xfrm>
              <a:off x="4483225" y="1936400"/>
              <a:ext cx="30800" cy="79175"/>
            </a:xfrm>
            <a:custGeom>
              <a:avLst/>
              <a:gdLst/>
              <a:ahLst/>
              <a:cxnLst/>
              <a:rect l="l" t="t" r="r" b="b"/>
              <a:pathLst>
                <a:path w="1232" h="3167" extrusionOk="0">
                  <a:moveTo>
                    <a:pt x="240" y="1"/>
                  </a:moveTo>
                  <a:cubicBezTo>
                    <a:pt x="206" y="1"/>
                    <a:pt x="171" y="9"/>
                    <a:pt x="143" y="26"/>
                  </a:cubicBezTo>
                  <a:cubicBezTo>
                    <a:pt x="36" y="97"/>
                    <a:pt x="0" y="222"/>
                    <a:pt x="72" y="329"/>
                  </a:cubicBezTo>
                  <a:lnTo>
                    <a:pt x="732" y="1400"/>
                  </a:lnTo>
                  <a:cubicBezTo>
                    <a:pt x="785" y="1489"/>
                    <a:pt x="803" y="1596"/>
                    <a:pt x="785" y="1703"/>
                  </a:cubicBezTo>
                  <a:lnTo>
                    <a:pt x="571" y="2916"/>
                  </a:lnTo>
                  <a:cubicBezTo>
                    <a:pt x="535" y="3041"/>
                    <a:pt x="625" y="3148"/>
                    <a:pt x="732" y="3166"/>
                  </a:cubicBezTo>
                  <a:lnTo>
                    <a:pt x="767" y="3166"/>
                  </a:lnTo>
                  <a:cubicBezTo>
                    <a:pt x="874" y="3166"/>
                    <a:pt x="964" y="3095"/>
                    <a:pt x="982" y="3005"/>
                  </a:cubicBezTo>
                  <a:lnTo>
                    <a:pt x="1196" y="1792"/>
                  </a:lnTo>
                  <a:cubicBezTo>
                    <a:pt x="1231" y="1578"/>
                    <a:pt x="1196" y="1364"/>
                    <a:pt x="1089" y="1186"/>
                  </a:cubicBezTo>
                  <a:lnTo>
                    <a:pt x="428" y="97"/>
                  </a:lnTo>
                  <a:cubicBezTo>
                    <a:pt x="392" y="37"/>
                    <a:pt x="31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2511;p52">
              <a:extLst>
                <a:ext uri="{FF2B5EF4-FFF2-40B4-BE49-F238E27FC236}">
                  <a16:creationId xmlns:a16="http://schemas.microsoft.com/office/drawing/2014/main" id="{5815DAA3-8C39-7B3F-B7A8-301F5AD8FF17}"/>
                </a:ext>
              </a:extLst>
            </p:cNvPr>
            <p:cNvSpPr/>
            <p:nvPr/>
          </p:nvSpPr>
          <p:spPr>
            <a:xfrm>
              <a:off x="4630875" y="1849325"/>
              <a:ext cx="82100" cy="165350"/>
            </a:xfrm>
            <a:custGeom>
              <a:avLst/>
              <a:gdLst/>
              <a:ahLst/>
              <a:cxnLst/>
              <a:rect l="l" t="t" r="r" b="b"/>
              <a:pathLst>
                <a:path w="3284" h="6614" extrusionOk="0">
                  <a:moveTo>
                    <a:pt x="2503" y="1"/>
                  </a:moveTo>
                  <a:cubicBezTo>
                    <a:pt x="2465" y="1"/>
                    <a:pt x="2428" y="4"/>
                    <a:pt x="2391" y="12"/>
                  </a:cubicBezTo>
                  <a:cubicBezTo>
                    <a:pt x="2213" y="29"/>
                    <a:pt x="2070" y="136"/>
                    <a:pt x="1963" y="297"/>
                  </a:cubicBezTo>
                  <a:lnTo>
                    <a:pt x="393" y="2599"/>
                  </a:lnTo>
                  <a:cubicBezTo>
                    <a:pt x="321" y="2688"/>
                    <a:pt x="268" y="2795"/>
                    <a:pt x="214" y="2902"/>
                  </a:cubicBezTo>
                  <a:cubicBezTo>
                    <a:pt x="0" y="3384"/>
                    <a:pt x="54" y="3955"/>
                    <a:pt x="357" y="4383"/>
                  </a:cubicBezTo>
                  <a:cubicBezTo>
                    <a:pt x="625" y="4793"/>
                    <a:pt x="821" y="5257"/>
                    <a:pt x="892" y="5721"/>
                  </a:cubicBezTo>
                  <a:lnTo>
                    <a:pt x="999" y="6435"/>
                  </a:lnTo>
                  <a:cubicBezTo>
                    <a:pt x="1017" y="6542"/>
                    <a:pt x="1106" y="6613"/>
                    <a:pt x="1196" y="6613"/>
                  </a:cubicBezTo>
                  <a:lnTo>
                    <a:pt x="1231" y="6613"/>
                  </a:lnTo>
                  <a:cubicBezTo>
                    <a:pt x="1356" y="6596"/>
                    <a:pt x="1427" y="6488"/>
                    <a:pt x="1410" y="6381"/>
                  </a:cubicBezTo>
                  <a:lnTo>
                    <a:pt x="1303" y="5668"/>
                  </a:lnTo>
                  <a:cubicBezTo>
                    <a:pt x="1213" y="5132"/>
                    <a:pt x="1017" y="4597"/>
                    <a:pt x="696" y="4151"/>
                  </a:cubicBezTo>
                  <a:cubicBezTo>
                    <a:pt x="482" y="3830"/>
                    <a:pt x="446" y="3420"/>
                    <a:pt x="607" y="3081"/>
                  </a:cubicBezTo>
                  <a:cubicBezTo>
                    <a:pt x="642" y="2991"/>
                    <a:pt x="678" y="2920"/>
                    <a:pt x="732" y="2831"/>
                  </a:cubicBezTo>
                  <a:lnTo>
                    <a:pt x="2302" y="529"/>
                  </a:lnTo>
                  <a:cubicBezTo>
                    <a:pt x="2337" y="476"/>
                    <a:pt x="2409" y="440"/>
                    <a:pt x="2462" y="422"/>
                  </a:cubicBezTo>
                  <a:cubicBezTo>
                    <a:pt x="2534" y="422"/>
                    <a:pt x="2587" y="422"/>
                    <a:pt x="2641" y="476"/>
                  </a:cubicBezTo>
                  <a:cubicBezTo>
                    <a:pt x="2748" y="547"/>
                    <a:pt x="2766" y="690"/>
                    <a:pt x="2712" y="797"/>
                  </a:cubicBezTo>
                  <a:lnTo>
                    <a:pt x="1784" y="2278"/>
                  </a:lnTo>
                  <a:cubicBezTo>
                    <a:pt x="1677" y="2420"/>
                    <a:pt x="1659" y="2599"/>
                    <a:pt x="1695" y="2759"/>
                  </a:cubicBezTo>
                  <a:cubicBezTo>
                    <a:pt x="1749" y="2938"/>
                    <a:pt x="1856" y="3081"/>
                    <a:pt x="2016" y="3152"/>
                  </a:cubicBezTo>
                  <a:cubicBezTo>
                    <a:pt x="2111" y="3205"/>
                    <a:pt x="2215" y="3231"/>
                    <a:pt x="2316" y="3231"/>
                  </a:cubicBezTo>
                  <a:cubicBezTo>
                    <a:pt x="2520" y="3231"/>
                    <a:pt x="2718" y="3128"/>
                    <a:pt x="2837" y="2938"/>
                  </a:cubicBezTo>
                  <a:lnTo>
                    <a:pt x="3230" y="2331"/>
                  </a:lnTo>
                  <a:cubicBezTo>
                    <a:pt x="3283" y="2242"/>
                    <a:pt x="3265" y="2117"/>
                    <a:pt x="3158" y="2046"/>
                  </a:cubicBezTo>
                  <a:cubicBezTo>
                    <a:pt x="3126" y="2026"/>
                    <a:pt x="3087" y="2016"/>
                    <a:pt x="3048" y="2016"/>
                  </a:cubicBezTo>
                  <a:cubicBezTo>
                    <a:pt x="2978" y="2016"/>
                    <a:pt x="2907" y="2048"/>
                    <a:pt x="2873" y="2117"/>
                  </a:cubicBezTo>
                  <a:lnTo>
                    <a:pt x="2480" y="2724"/>
                  </a:lnTo>
                  <a:cubicBezTo>
                    <a:pt x="2444" y="2785"/>
                    <a:pt x="2374" y="2812"/>
                    <a:pt x="2305" y="2812"/>
                  </a:cubicBezTo>
                  <a:cubicBezTo>
                    <a:pt x="2273" y="2812"/>
                    <a:pt x="2241" y="2806"/>
                    <a:pt x="2213" y="2795"/>
                  </a:cubicBezTo>
                  <a:cubicBezTo>
                    <a:pt x="2159" y="2759"/>
                    <a:pt x="2123" y="2706"/>
                    <a:pt x="2106" y="2652"/>
                  </a:cubicBezTo>
                  <a:cubicBezTo>
                    <a:pt x="2088" y="2599"/>
                    <a:pt x="2106" y="2545"/>
                    <a:pt x="2141" y="2492"/>
                  </a:cubicBezTo>
                  <a:lnTo>
                    <a:pt x="3069" y="1011"/>
                  </a:lnTo>
                  <a:cubicBezTo>
                    <a:pt x="3247" y="725"/>
                    <a:pt x="3176" y="333"/>
                    <a:pt x="2908" y="136"/>
                  </a:cubicBezTo>
                  <a:cubicBezTo>
                    <a:pt x="2781" y="52"/>
                    <a:pt x="2643" y="1"/>
                    <a:pt x="2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2512;p52">
              <a:extLst>
                <a:ext uri="{FF2B5EF4-FFF2-40B4-BE49-F238E27FC236}">
                  <a16:creationId xmlns:a16="http://schemas.microsoft.com/office/drawing/2014/main" id="{F9101045-5031-AE5F-3354-2B500A2ABC64}"/>
                </a:ext>
              </a:extLst>
            </p:cNvPr>
            <p:cNvSpPr/>
            <p:nvPr/>
          </p:nvSpPr>
          <p:spPr>
            <a:xfrm>
              <a:off x="4707150" y="1787725"/>
              <a:ext cx="60225" cy="227850"/>
            </a:xfrm>
            <a:custGeom>
              <a:avLst/>
              <a:gdLst/>
              <a:ahLst/>
              <a:cxnLst/>
              <a:rect l="l" t="t" r="r" b="b"/>
              <a:pathLst>
                <a:path w="2409" h="9114" extrusionOk="0">
                  <a:moveTo>
                    <a:pt x="1124" y="0"/>
                  </a:moveTo>
                  <a:cubicBezTo>
                    <a:pt x="1077" y="0"/>
                    <a:pt x="1029" y="5"/>
                    <a:pt x="982" y="13"/>
                  </a:cubicBezTo>
                  <a:cubicBezTo>
                    <a:pt x="589" y="67"/>
                    <a:pt x="321" y="424"/>
                    <a:pt x="357" y="816"/>
                  </a:cubicBezTo>
                  <a:lnTo>
                    <a:pt x="607" y="3118"/>
                  </a:lnTo>
                  <a:cubicBezTo>
                    <a:pt x="607" y="3243"/>
                    <a:pt x="589" y="3368"/>
                    <a:pt x="518" y="3493"/>
                  </a:cubicBezTo>
                  <a:lnTo>
                    <a:pt x="214" y="3957"/>
                  </a:lnTo>
                  <a:cubicBezTo>
                    <a:pt x="143" y="4064"/>
                    <a:pt x="179" y="4188"/>
                    <a:pt x="286" y="4242"/>
                  </a:cubicBezTo>
                  <a:cubicBezTo>
                    <a:pt x="318" y="4268"/>
                    <a:pt x="356" y="4280"/>
                    <a:pt x="394" y="4280"/>
                  </a:cubicBezTo>
                  <a:cubicBezTo>
                    <a:pt x="459" y="4280"/>
                    <a:pt x="526" y="4245"/>
                    <a:pt x="571" y="4188"/>
                  </a:cubicBezTo>
                  <a:lnTo>
                    <a:pt x="874" y="3707"/>
                  </a:lnTo>
                  <a:cubicBezTo>
                    <a:pt x="982" y="3528"/>
                    <a:pt x="1053" y="3296"/>
                    <a:pt x="1017" y="3064"/>
                  </a:cubicBezTo>
                  <a:lnTo>
                    <a:pt x="785" y="781"/>
                  </a:lnTo>
                  <a:cubicBezTo>
                    <a:pt x="767" y="602"/>
                    <a:pt x="874" y="442"/>
                    <a:pt x="1053" y="424"/>
                  </a:cubicBezTo>
                  <a:cubicBezTo>
                    <a:pt x="1075" y="419"/>
                    <a:pt x="1097" y="417"/>
                    <a:pt x="1120" y="417"/>
                  </a:cubicBezTo>
                  <a:cubicBezTo>
                    <a:pt x="1186" y="417"/>
                    <a:pt x="1249" y="437"/>
                    <a:pt x="1303" y="477"/>
                  </a:cubicBezTo>
                  <a:cubicBezTo>
                    <a:pt x="1374" y="531"/>
                    <a:pt x="1410" y="602"/>
                    <a:pt x="1428" y="691"/>
                  </a:cubicBezTo>
                  <a:lnTo>
                    <a:pt x="1927" y="3725"/>
                  </a:lnTo>
                  <a:cubicBezTo>
                    <a:pt x="1963" y="3992"/>
                    <a:pt x="1927" y="4260"/>
                    <a:pt x="1784" y="4474"/>
                  </a:cubicBezTo>
                  <a:lnTo>
                    <a:pt x="161" y="7133"/>
                  </a:lnTo>
                  <a:cubicBezTo>
                    <a:pt x="36" y="7311"/>
                    <a:pt x="0" y="7525"/>
                    <a:pt x="36" y="7739"/>
                  </a:cubicBezTo>
                  <a:lnTo>
                    <a:pt x="268" y="8952"/>
                  </a:lnTo>
                  <a:cubicBezTo>
                    <a:pt x="286" y="9042"/>
                    <a:pt x="375" y="9113"/>
                    <a:pt x="464" y="9113"/>
                  </a:cubicBezTo>
                  <a:lnTo>
                    <a:pt x="518" y="9113"/>
                  </a:lnTo>
                  <a:cubicBezTo>
                    <a:pt x="625" y="9095"/>
                    <a:pt x="696" y="8988"/>
                    <a:pt x="678" y="8863"/>
                  </a:cubicBezTo>
                  <a:lnTo>
                    <a:pt x="464" y="7650"/>
                  </a:lnTo>
                  <a:cubicBezTo>
                    <a:pt x="446" y="7543"/>
                    <a:pt x="464" y="7436"/>
                    <a:pt x="518" y="7347"/>
                  </a:cubicBezTo>
                  <a:lnTo>
                    <a:pt x="2141" y="4688"/>
                  </a:lnTo>
                  <a:cubicBezTo>
                    <a:pt x="2338" y="4385"/>
                    <a:pt x="2409" y="4028"/>
                    <a:pt x="2338" y="3671"/>
                  </a:cubicBezTo>
                  <a:lnTo>
                    <a:pt x="1838" y="620"/>
                  </a:lnTo>
                  <a:cubicBezTo>
                    <a:pt x="1802" y="424"/>
                    <a:pt x="1695" y="245"/>
                    <a:pt x="1535" y="138"/>
                  </a:cubicBezTo>
                  <a:cubicBezTo>
                    <a:pt x="1413" y="44"/>
                    <a:pt x="1271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2513;p52">
              <a:extLst>
                <a:ext uri="{FF2B5EF4-FFF2-40B4-BE49-F238E27FC236}">
                  <a16:creationId xmlns:a16="http://schemas.microsoft.com/office/drawing/2014/main" id="{32645B22-451B-659E-71A6-358481FF34E6}"/>
                </a:ext>
              </a:extLst>
            </p:cNvPr>
            <p:cNvSpPr/>
            <p:nvPr/>
          </p:nvSpPr>
          <p:spPr>
            <a:xfrm>
              <a:off x="4536750" y="1660475"/>
              <a:ext cx="149450" cy="217250"/>
            </a:xfrm>
            <a:custGeom>
              <a:avLst/>
              <a:gdLst/>
              <a:ahLst/>
              <a:cxnLst/>
              <a:rect l="l" t="t" r="r" b="b"/>
              <a:pathLst>
                <a:path w="5978" h="8690" extrusionOk="0">
                  <a:moveTo>
                    <a:pt x="2073" y="0"/>
                  </a:moveTo>
                  <a:cubicBezTo>
                    <a:pt x="2042" y="0"/>
                    <a:pt x="2011" y="6"/>
                    <a:pt x="1981" y="18"/>
                  </a:cubicBezTo>
                  <a:cubicBezTo>
                    <a:pt x="1892" y="72"/>
                    <a:pt x="1856" y="161"/>
                    <a:pt x="1874" y="250"/>
                  </a:cubicBezTo>
                  <a:cubicBezTo>
                    <a:pt x="1874" y="268"/>
                    <a:pt x="2248" y="2320"/>
                    <a:pt x="999" y="3551"/>
                  </a:cubicBezTo>
                  <a:cubicBezTo>
                    <a:pt x="768" y="3783"/>
                    <a:pt x="571" y="4051"/>
                    <a:pt x="393" y="4354"/>
                  </a:cubicBezTo>
                  <a:cubicBezTo>
                    <a:pt x="268" y="4568"/>
                    <a:pt x="161" y="4818"/>
                    <a:pt x="107" y="5068"/>
                  </a:cubicBezTo>
                  <a:cubicBezTo>
                    <a:pt x="72" y="5175"/>
                    <a:pt x="143" y="5300"/>
                    <a:pt x="250" y="5317"/>
                  </a:cubicBezTo>
                  <a:cubicBezTo>
                    <a:pt x="269" y="5324"/>
                    <a:pt x="289" y="5327"/>
                    <a:pt x="308" y="5327"/>
                  </a:cubicBezTo>
                  <a:cubicBezTo>
                    <a:pt x="399" y="5327"/>
                    <a:pt x="488" y="5263"/>
                    <a:pt x="518" y="5175"/>
                  </a:cubicBezTo>
                  <a:cubicBezTo>
                    <a:pt x="571" y="4961"/>
                    <a:pt x="643" y="4746"/>
                    <a:pt x="768" y="4550"/>
                  </a:cubicBezTo>
                  <a:cubicBezTo>
                    <a:pt x="910" y="4300"/>
                    <a:pt x="1089" y="4068"/>
                    <a:pt x="1303" y="3854"/>
                  </a:cubicBezTo>
                  <a:cubicBezTo>
                    <a:pt x="2195" y="2962"/>
                    <a:pt x="2356" y="1767"/>
                    <a:pt x="2356" y="982"/>
                  </a:cubicBezTo>
                  <a:cubicBezTo>
                    <a:pt x="2463" y="1160"/>
                    <a:pt x="2587" y="1374"/>
                    <a:pt x="2695" y="1624"/>
                  </a:cubicBezTo>
                  <a:cubicBezTo>
                    <a:pt x="3016" y="2320"/>
                    <a:pt x="3319" y="3355"/>
                    <a:pt x="3034" y="4443"/>
                  </a:cubicBezTo>
                  <a:cubicBezTo>
                    <a:pt x="3016" y="4532"/>
                    <a:pt x="3051" y="4639"/>
                    <a:pt x="3141" y="4675"/>
                  </a:cubicBezTo>
                  <a:cubicBezTo>
                    <a:pt x="3176" y="4696"/>
                    <a:pt x="3211" y="4706"/>
                    <a:pt x="3245" y="4706"/>
                  </a:cubicBezTo>
                  <a:cubicBezTo>
                    <a:pt x="3297" y="4706"/>
                    <a:pt x="3347" y="4683"/>
                    <a:pt x="3390" y="4639"/>
                  </a:cubicBezTo>
                  <a:cubicBezTo>
                    <a:pt x="3426" y="4604"/>
                    <a:pt x="4229" y="3819"/>
                    <a:pt x="4461" y="2837"/>
                  </a:cubicBezTo>
                  <a:cubicBezTo>
                    <a:pt x="4907" y="3444"/>
                    <a:pt x="5639" y="4729"/>
                    <a:pt x="5424" y="6192"/>
                  </a:cubicBezTo>
                  <a:cubicBezTo>
                    <a:pt x="5317" y="6834"/>
                    <a:pt x="4978" y="7387"/>
                    <a:pt x="4461" y="7780"/>
                  </a:cubicBezTo>
                  <a:cubicBezTo>
                    <a:pt x="4022" y="8102"/>
                    <a:pt x="3511" y="8268"/>
                    <a:pt x="2987" y="8268"/>
                  </a:cubicBezTo>
                  <a:cubicBezTo>
                    <a:pt x="2872" y="8268"/>
                    <a:pt x="2756" y="8260"/>
                    <a:pt x="2641" y="8244"/>
                  </a:cubicBezTo>
                  <a:lnTo>
                    <a:pt x="2605" y="8244"/>
                  </a:lnTo>
                  <a:cubicBezTo>
                    <a:pt x="1999" y="8154"/>
                    <a:pt x="1446" y="7869"/>
                    <a:pt x="1053" y="7405"/>
                  </a:cubicBezTo>
                  <a:cubicBezTo>
                    <a:pt x="660" y="6959"/>
                    <a:pt x="446" y="6406"/>
                    <a:pt x="428" y="5817"/>
                  </a:cubicBezTo>
                  <a:cubicBezTo>
                    <a:pt x="428" y="5710"/>
                    <a:pt x="339" y="5603"/>
                    <a:pt x="214" y="5603"/>
                  </a:cubicBezTo>
                  <a:cubicBezTo>
                    <a:pt x="107" y="5621"/>
                    <a:pt x="0" y="5710"/>
                    <a:pt x="18" y="5835"/>
                  </a:cubicBezTo>
                  <a:cubicBezTo>
                    <a:pt x="18" y="6495"/>
                    <a:pt x="286" y="7155"/>
                    <a:pt x="732" y="7673"/>
                  </a:cubicBezTo>
                  <a:cubicBezTo>
                    <a:pt x="1196" y="8226"/>
                    <a:pt x="1838" y="8565"/>
                    <a:pt x="2552" y="8654"/>
                  </a:cubicBezTo>
                  <a:lnTo>
                    <a:pt x="2587" y="8672"/>
                  </a:lnTo>
                  <a:cubicBezTo>
                    <a:pt x="2712" y="8690"/>
                    <a:pt x="2837" y="8690"/>
                    <a:pt x="2980" y="8690"/>
                  </a:cubicBezTo>
                  <a:cubicBezTo>
                    <a:pt x="3587" y="8690"/>
                    <a:pt x="4193" y="8493"/>
                    <a:pt x="4711" y="8119"/>
                  </a:cubicBezTo>
                  <a:cubicBezTo>
                    <a:pt x="5317" y="7673"/>
                    <a:pt x="5728" y="7012"/>
                    <a:pt x="5835" y="6263"/>
                  </a:cubicBezTo>
                  <a:cubicBezTo>
                    <a:pt x="5978" y="5335"/>
                    <a:pt x="5781" y="4336"/>
                    <a:pt x="5282" y="3355"/>
                  </a:cubicBezTo>
                  <a:cubicBezTo>
                    <a:pt x="4907" y="2641"/>
                    <a:pt x="4497" y="2195"/>
                    <a:pt x="4479" y="2177"/>
                  </a:cubicBezTo>
                  <a:cubicBezTo>
                    <a:pt x="4431" y="2130"/>
                    <a:pt x="4376" y="2106"/>
                    <a:pt x="4323" y="2106"/>
                  </a:cubicBezTo>
                  <a:cubicBezTo>
                    <a:pt x="4296" y="2106"/>
                    <a:pt x="4271" y="2112"/>
                    <a:pt x="4247" y="2124"/>
                  </a:cubicBezTo>
                  <a:cubicBezTo>
                    <a:pt x="4158" y="2141"/>
                    <a:pt x="4104" y="2231"/>
                    <a:pt x="4104" y="2320"/>
                  </a:cubicBezTo>
                  <a:cubicBezTo>
                    <a:pt x="4104" y="2855"/>
                    <a:pt x="3836" y="3390"/>
                    <a:pt x="3569" y="3765"/>
                  </a:cubicBezTo>
                  <a:cubicBezTo>
                    <a:pt x="3604" y="3034"/>
                    <a:pt x="3444" y="2231"/>
                    <a:pt x="3069" y="1446"/>
                  </a:cubicBezTo>
                  <a:cubicBezTo>
                    <a:pt x="2695" y="625"/>
                    <a:pt x="2248" y="107"/>
                    <a:pt x="2231" y="72"/>
                  </a:cubicBezTo>
                  <a:cubicBezTo>
                    <a:pt x="2195" y="24"/>
                    <a:pt x="2135" y="0"/>
                    <a:pt x="2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4" name="Google Shape;2514;p52">
              <a:extLst>
                <a:ext uri="{FF2B5EF4-FFF2-40B4-BE49-F238E27FC236}">
                  <a16:creationId xmlns:a16="http://schemas.microsoft.com/office/drawing/2014/main" id="{C77695CF-0997-6D26-A31B-957D904C8950}"/>
                </a:ext>
              </a:extLst>
            </p:cNvPr>
            <p:cNvSpPr/>
            <p:nvPr/>
          </p:nvSpPr>
          <p:spPr>
            <a:xfrm>
              <a:off x="4570650" y="1779575"/>
              <a:ext cx="80300" cy="80300"/>
            </a:xfrm>
            <a:custGeom>
              <a:avLst/>
              <a:gdLst/>
              <a:ahLst/>
              <a:cxnLst/>
              <a:rect l="l" t="t" r="r" b="b"/>
              <a:pathLst>
                <a:path w="3212" h="3212" extrusionOk="0">
                  <a:moveTo>
                    <a:pt x="1606" y="429"/>
                  </a:moveTo>
                  <a:cubicBezTo>
                    <a:pt x="2248" y="429"/>
                    <a:pt x="2784" y="964"/>
                    <a:pt x="2784" y="1606"/>
                  </a:cubicBezTo>
                  <a:cubicBezTo>
                    <a:pt x="2784" y="2266"/>
                    <a:pt x="2248" y="2784"/>
                    <a:pt x="1606" y="2784"/>
                  </a:cubicBezTo>
                  <a:cubicBezTo>
                    <a:pt x="946" y="2784"/>
                    <a:pt x="429" y="2266"/>
                    <a:pt x="429" y="1606"/>
                  </a:cubicBezTo>
                  <a:cubicBezTo>
                    <a:pt x="429" y="964"/>
                    <a:pt x="946" y="429"/>
                    <a:pt x="1606" y="429"/>
                  </a:cubicBezTo>
                  <a:close/>
                  <a:moveTo>
                    <a:pt x="1606" y="0"/>
                  </a:moveTo>
                  <a:cubicBezTo>
                    <a:pt x="714" y="0"/>
                    <a:pt x="0" y="732"/>
                    <a:pt x="0" y="1606"/>
                  </a:cubicBezTo>
                  <a:cubicBezTo>
                    <a:pt x="0" y="2498"/>
                    <a:pt x="714" y="3212"/>
                    <a:pt x="1606" y="3212"/>
                  </a:cubicBezTo>
                  <a:cubicBezTo>
                    <a:pt x="2480" y="3212"/>
                    <a:pt x="3212" y="2498"/>
                    <a:pt x="3212" y="1606"/>
                  </a:cubicBezTo>
                  <a:cubicBezTo>
                    <a:pt x="3212" y="732"/>
                    <a:pt x="2480" y="0"/>
                    <a:pt x="1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2" name="Google Shape;1559;p46">
            <a:extLst>
              <a:ext uri="{FF2B5EF4-FFF2-40B4-BE49-F238E27FC236}">
                <a16:creationId xmlns:a16="http://schemas.microsoft.com/office/drawing/2014/main" id="{2E722D27-D09D-CC80-BAD3-71C1B9F535D8}"/>
              </a:ext>
            </a:extLst>
          </p:cNvPr>
          <p:cNvSpPr txBox="1">
            <a:spLocks/>
          </p:cNvSpPr>
          <p:nvPr/>
        </p:nvSpPr>
        <p:spPr>
          <a:xfrm>
            <a:off x="2207399" y="2970439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inzel Decorative"/>
              <a:buNone/>
              <a:defRPr sz="2000" b="1" i="0" u="none" strike="noStrike" cap="none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Caso 4:</a:t>
            </a:r>
          </a:p>
        </p:txBody>
      </p:sp>
      <p:sp>
        <p:nvSpPr>
          <p:cNvPr id="3" name="Google Shape;1559;p46">
            <a:extLst>
              <a:ext uri="{FF2B5EF4-FFF2-40B4-BE49-F238E27FC236}">
                <a16:creationId xmlns:a16="http://schemas.microsoft.com/office/drawing/2014/main" id="{5064FCAE-F8EA-CECE-C7BF-CC4620031B67}"/>
              </a:ext>
            </a:extLst>
          </p:cNvPr>
          <p:cNvSpPr txBox="1">
            <a:spLocks/>
          </p:cNvSpPr>
          <p:nvPr/>
        </p:nvSpPr>
        <p:spPr>
          <a:xfrm>
            <a:off x="4950603" y="2970439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inzel Decorative"/>
              <a:buNone/>
              <a:defRPr sz="2000" b="1" i="0" u="none" strike="noStrike" cap="none">
                <a:solidFill>
                  <a:schemeClr val="dk2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Caso 5:</a:t>
            </a:r>
          </a:p>
        </p:txBody>
      </p:sp>
      <p:sp>
        <p:nvSpPr>
          <p:cNvPr id="4" name="Google Shape;1560;p46">
            <a:extLst>
              <a:ext uri="{FF2B5EF4-FFF2-40B4-BE49-F238E27FC236}">
                <a16:creationId xmlns:a16="http://schemas.microsoft.com/office/drawing/2014/main" id="{227C02B6-F761-5679-81A3-4D00BB978776}"/>
              </a:ext>
            </a:extLst>
          </p:cNvPr>
          <p:cNvSpPr txBox="1">
            <a:spLocks/>
          </p:cNvSpPr>
          <p:nvPr/>
        </p:nvSpPr>
        <p:spPr>
          <a:xfrm>
            <a:off x="1680087" y="3462866"/>
            <a:ext cx="28141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fontAlgn="base"/>
            <a:r>
              <a:rPr lang="it-IT" dirty="0"/>
              <a:t>Verrà sconfitto se, tentando di superare il livello di agilità, verrà colpito dalle asce. </a:t>
            </a:r>
          </a:p>
        </p:txBody>
      </p:sp>
      <p:sp>
        <p:nvSpPr>
          <p:cNvPr id="5" name="Google Shape;1560;p46">
            <a:extLst>
              <a:ext uri="{FF2B5EF4-FFF2-40B4-BE49-F238E27FC236}">
                <a16:creationId xmlns:a16="http://schemas.microsoft.com/office/drawing/2014/main" id="{F2DE2A38-167F-1318-964E-FED6B8A11748}"/>
              </a:ext>
            </a:extLst>
          </p:cNvPr>
          <p:cNvSpPr txBox="1">
            <a:spLocks/>
          </p:cNvSpPr>
          <p:nvPr/>
        </p:nvSpPr>
        <p:spPr>
          <a:xfrm>
            <a:off x="4433785" y="3485464"/>
            <a:ext cx="30196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fontAlgn="base"/>
            <a:r>
              <a:rPr lang="it-IT" dirty="0"/>
              <a:t>Verrà sconfitto se, tentando di superare il livello di agilità, verrà colpito dai colpi di cannone.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w To Be a Great Wizard Workshop by Slidesgo">
  <a:themeElements>
    <a:clrScheme name="Simple Light">
      <a:dk1>
        <a:srgbClr val="DBA6EE"/>
      </a:dk1>
      <a:lt1>
        <a:srgbClr val="1E1E1F"/>
      </a:lt1>
      <a:dk2>
        <a:srgbClr val="6F54F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BA6E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D0F5645A6D4247A516C441A27F4954" ma:contentTypeVersion="15" ma:contentTypeDescription="Creare un nuovo documento." ma:contentTypeScope="" ma:versionID="40c768de612fe8b4aea2a23049b0018c">
  <xsd:schema xmlns:xsd="http://www.w3.org/2001/XMLSchema" xmlns:xs="http://www.w3.org/2001/XMLSchema" xmlns:p="http://schemas.microsoft.com/office/2006/metadata/properties" xmlns:ns2="0b86b544-fa42-4290-ba6a-d1e7f343485e" xmlns:ns3="97838e9a-b12b-4c0c-9424-8fa1cb0fb6b4" targetNamespace="http://schemas.microsoft.com/office/2006/metadata/properties" ma:root="true" ma:fieldsID="14542c8995a796b8e40d767101dfb4b0" ns2:_="" ns3:_="">
    <xsd:import namespace="0b86b544-fa42-4290-ba6a-d1e7f343485e"/>
    <xsd:import namespace="97838e9a-b12b-4c0c-9424-8fa1cb0fb6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6b544-fa42-4290-ba6a-d1e7f3434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38e9a-b12b-4c0c-9424-8fa1cb0fb6b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fe3ec1c-58cb-4b29-90b9-de29116ce463}" ma:internalName="TaxCatchAll" ma:showField="CatchAllData" ma:web="97838e9a-b12b-4c0c-9424-8fa1cb0fb6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AA3518-7DC7-4FBE-8778-0C72B2A06C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6b544-fa42-4290-ba6a-d1e7f343485e"/>
    <ds:schemaRef ds:uri="97838e9a-b12b-4c0c-9424-8fa1cb0fb6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DC3910-D793-463A-A4B1-6A032E8A10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811</Words>
  <Application>Microsoft Macintosh PowerPoint</Application>
  <PresentationFormat>Presentazione su schermo (16:9)</PresentationFormat>
  <Paragraphs>79</Paragraphs>
  <Slides>16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Cinzel Decorative</vt:lpstr>
      <vt:lpstr>Arial</vt:lpstr>
      <vt:lpstr>Roboto Condensed Light</vt:lpstr>
      <vt:lpstr>Bebas Neue</vt:lpstr>
      <vt:lpstr>Assistant</vt:lpstr>
      <vt:lpstr>How To Be a Great Wizard Workshop by Slidesgo</vt:lpstr>
      <vt:lpstr>Sim sala</vt:lpstr>
      <vt:lpstr>Storia </vt:lpstr>
      <vt:lpstr>Sfide presenti </vt:lpstr>
      <vt:lpstr>Selezione Sfide</vt:lpstr>
      <vt:lpstr>Sfida combattimento</vt:lpstr>
      <vt:lpstr>Enrico il guardiano della galassia</vt:lpstr>
      <vt:lpstr>Abilità di pino</vt:lpstr>
      <vt:lpstr>Abilità secondarie</vt:lpstr>
      <vt:lpstr>Tipologia di sconfitta</vt:lpstr>
      <vt:lpstr>Dettagli tecnici</vt:lpstr>
      <vt:lpstr>unity</vt:lpstr>
      <vt:lpstr>Blender</vt:lpstr>
      <vt:lpstr>Ulteriori programmi utilizzati</vt:lpstr>
      <vt:lpstr>conclusioni</vt:lpstr>
      <vt:lpstr>Grazie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mille avventure di pino </dc:title>
  <cp:lastModifiedBy>francesco sasso</cp:lastModifiedBy>
  <cp:revision>7</cp:revision>
  <dcterms:modified xsi:type="dcterms:W3CDTF">2022-07-17T09:04:40Z</dcterms:modified>
</cp:coreProperties>
</file>